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7" r:id="rId3"/>
    <p:sldId id="270" r:id="rId4"/>
    <p:sldId id="265" r:id="rId5"/>
    <p:sldId id="274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235" autoAdjust="0"/>
    <p:restoredTop sz="94648"/>
  </p:normalViewPr>
  <p:slideViewPr>
    <p:cSldViewPr snapToGrid="0" snapToObjects="1">
      <p:cViewPr varScale="1">
        <p:scale>
          <a:sx n="75" d="100"/>
          <a:sy n="75" d="100"/>
        </p:scale>
        <p:origin x="72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47866" y="4625171"/>
            <a:ext cx="2127973" cy="41192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47866" y="4625171"/>
            <a:ext cx="2127973" cy="41192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722" y="1704323"/>
            <a:ext cx="7793906" cy="277902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5779" y="1806222"/>
            <a:ext cx="8579555" cy="471624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5779" y="1806222"/>
            <a:ext cx="8579555" cy="471624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5779" y="1806222"/>
            <a:ext cx="8579555" cy="471624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5779" y="149206"/>
            <a:ext cx="3486639" cy="12681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6434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6434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6434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6434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6434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6434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DAC3F8-C172-F045-A456-1261D592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176" y="263909"/>
            <a:ext cx="2703647" cy="869544"/>
          </a:xfrm>
        </p:spPr>
        <p:txBody>
          <a:bodyPr>
            <a:noAutofit/>
          </a:bodyPr>
          <a:lstStyle/>
          <a:p>
            <a:r>
              <a:rPr lang="en-US" b="1" dirty="0"/>
              <a:t>Philippi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C1918-D622-EF4B-AB9B-032D254EAD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58" y="1680357"/>
            <a:ext cx="5571435" cy="4178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CA6081-CAD6-5340-8E14-B4FF6C9DA351}"/>
              </a:ext>
            </a:extLst>
          </p:cNvPr>
          <p:cNvSpPr txBox="1"/>
          <p:nvPr/>
        </p:nvSpPr>
        <p:spPr>
          <a:xfrm>
            <a:off x="215907" y="731096"/>
            <a:ext cx="30042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Roman colony founded for retired army veterans </a:t>
            </a:r>
          </a:p>
          <a:p>
            <a:r>
              <a:rPr lang="en-US" sz="3200" dirty="0"/>
              <a:t>(Acts 16.12)</a:t>
            </a:r>
          </a:p>
          <a:p>
            <a:endParaRPr lang="en-US" sz="3200" dirty="0"/>
          </a:p>
          <a:p>
            <a:r>
              <a:rPr lang="en-US" sz="3200" dirty="0"/>
              <a:t>A city where Roman citizenship was prized </a:t>
            </a:r>
          </a:p>
          <a:p>
            <a:r>
              <a:rPr lang="en-US" sz="3200" dirty="0"/>
              <a:t>(Acts 16.37-39)</a:t>
            </a:r>
          </a:p>
        </p:txBody>
      </p:sp>
    </p:spTree>
    <p:extLst>
      <p:ext uri="{BB962C8B-B14F-4D97-AF65-F5344CB8AC3E}">
        <p14:creationId xmlns:p14="http://schemas.microsoft.com/office/powerpoint/2010/main" val="84742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135E2-4F18-2444-A7AE-1983C7EDC1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2237" y="2193337"/>
            <a:ext cx="4939525" cy="685800"/>
          </a:xfrm>
        </p:spPr>
        <p:txBody>
          <a:bodyPr>
            <a:noAutofit/>
          </a:bodyPr>
          <a:lstStyle/>
          <a:p>
            <a:r>
              <a:rPr lang="en-US" sz="4000" b="1" dirty="0"/>
              <a:t>What’s A Colony?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33097-B9A5-A043-A0DC-70870F277172}"/>
              </a:ext>
            </a:extLst>
          </p:cNvPr>
          <p:cNvSpPr txBox="1"/>
          <p:nvPr/>
        </p:nvSpPr>
        <p:spPr>
          <a:xfrm>
            <a:off x="247654" y="3423423"/>
            <a:ext cx="84826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Definition: an area under the control of another country, occupied by settlers from that country.</a:t>
            </a:r>
          </a:p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AE139-1ED8-4641-8480-F218959FB9E3}"/>
              </a:ext>
            </a:extLst>
          </p:cNvPr>
          <p:cNvSpPr txBox="1"/>
          <p:nvPr/>
        </p:nvSpPr>
        <p:spPr>
          <a:xfrm>
            <a:off x="247654" y="4962306"/>
            <a:ext cx="8341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Purpose: to replicate a particular culture in a foreign place.</a:t>
            </a:r>
          </a:p>
        </p:txBody>
      </p:sp>
    </p:spTree>
    <p:extLst>
      <p:ext uri="{BB962C8B-B14F-4D97-AF65-F5344CB8AC3E}">
        <p14:creationId xmlns:p14="http://schemas.microsoft.com/office/powerpoint/2010/main" val="125030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135E2-4F18-2444-A7AE-1983C7EDC1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467" y="2193337"/>
            <a:ext cx="9008533" cy="685800"/>
          </a:xfrm>
        </p:spPr>
        <p:txBody>
          <a:bodyPr>
            <a:noAutofit/>
          </a:bodyPr>
          <a:lstStyle/>
          <a:p>
            <a:r>
              <a:rPr lang="en-US" sz="4000" b="1" dirty="0"/>
              <a:t>What Does A Colony Bring?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33097-B9A5-A043-A0DC-70870F277172}"/>
              </a:ext>
            </a:extLst>
          </p:cNvPr>
          <p:cNvSpPr txBox="1"/>
          <p:nvPr/>
        </p:nvSpPr>
        <p:spPr>
          <a:xfrm>
            <a:off x="538238" y="3242733"/>
            <a:ext cx="4033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New language to speak (Acts 16.15)</a:t>
            </a:r>
          </a:p>
          <a:p>
            <a:endParaRPr lang="en-US" sz="3200" dirty="0"/>
          </a:p>
          <a:p>
            <a:r>
              <a:rPr lang="en-US" sz="3200" dirty="0"/>
              <a:t>New customs to practice (Acts 16.21)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3BEBD-71D4-A94B-A3D7-07380C7A8503}"/>
              </a:ext>
            </a:extLst>
          </p:cNvPr>
          <p:cNvSpPr txBox="1"/>
          <p:nvPr/>
        </p:nvSpPr>
        <p:spPr>
          <a:xfrm>
            <a:off x="4718353" y="3242733"/>
            <a:ext cx="3568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New king to serve (Acts 16.31)</a:t>
            </a:r>
          </a:p>
          <a:p>
            <a:endParaRPr lang="en-US" sz="3200" dirty="0"/>
          </a:p>
          <a:p>
            <a:r>
              <a:rPr lang="en-US" sz="3200" dirty="0"/>
              <a:t>New ideas to think (Acts 16.17)</a:t>
            </a:r>
          </a:p>
        </p:txBody>
      </p:sp>
    </p:spTree>
    <p:extLst>
      <p:ext uri="{BB962C8B-B14F-4D97-AF65-F5344CB8AC3E}">
        <p14:creationId xmlns:p14="http://schemas.microsoft.com/office/powerpoint/2010/main" val="2321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5979" y="3243942"/>
            <a:ext cx="7793906" cy="1250290"/>
          </a:xfrm>
        </p:spPr>
        <p:txBody>
          <a:bodyPr>
            <a:normAutofit/>
          </a:bodyPr>
          <a:lstStyle/>
          <a:p>
            <a:r>
              <a:rPr lang="en-US" sz="6600" dirty="0"/>
              <a:t>Colonists of Heaven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61FC3-5273-B44C-88D5-0C4859CD6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7055" y="4614286"/>
            <a:ext cx="6511754" cy="411927"/>
          </a:xfrm>
        </p:spPr>
        <p:txBody>
          <a:bodyPr>
            <a:noAutofit/>
          </a:bodyPr>
          <a:lstStyle/>
          <a:p>
            <a:r>
              <a:rPr lang="en-US" sz="3200" dirty="0"/>
              <a:t>Pressing On Toward the Goal</a:t>
            </a:r>
          </a:p>
        </p:txBody>
      </p:sp>
    </p:spTree>
    <p:extLst>
      <p:ext uri="{BB962C8B-B14F-4D97-AF65-F5344CB8AC3E}">
        <p14:creationId xmlns:p14="http://schemas.microsoft.com/office/powerpoint/2010/main" val="277100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ADD988-F665-7946-8633-C8144B155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614" y="2248860"/>
            <a:ext cx="8278771" cy="4406584"/>
          </a:xfrm>
        </p:spPr>
        <p:txBody>
          <a:bodyPr>
            <a:normAutofit/>
          </a:bodyPr>
          <a:lstStyle/>
          <a:p>
            <a:r>
              <a:rPr lang="en-US" sz="4000" b="1" dirty="0"/>
              <a:t>What Does Pressing On Mean?</a:t>
            </a:r>
          </a:p>
          <a:p>
            <a:endParaRPr lang="en-US" sz="1400" dirty="0"/>
          </a:p>
          <a:p>
            <a:r>
              <a:rPr lang="en-US" dirty="0">
                <a:solidFill>
                  <a:schemeClr val="tx1"/>
                </a:solidFill>
              </a:rPr>
              <a:t>Forgetting (vs. 13)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Straining (vs. 13)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Holding (vs. 16)</a:t>
            </a:r>
          </a:p>
        </p:txBody>
      </p:sp>
    </p:spTree>
    <p:extLst>
      <p:ext uri="{BB962C8B-B14F-4D97-AF65-F5344CB8AC3E}">
        <p14:creationId xmlns:p14="http://schemas.microsoft.com/office/powerpoint/2010/main" val="328654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79" y="1417383"/>
            <a:ext cx="8579555" cy="4035150"/>
          </a:xfrm>
        </p:spPr>
        <p:txBody>
          <a:bodyPr>
            <a:normAutofit/>
          </a:bodyPr>
          <a:lstStyle/>
          <a:p>
            <a:r>
              <a:rPr lang="en-US" sz="3200" dirty="0"/>
              <a:t>Because Jesus has already pressed </a:t>
            </a:r>
          </a:p>
          <a:p>
            <a:r>
              <a:rPr lang="en-US" sz="3200" dirty="0"/>
              <a:t>on to you and me (vs. 12)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79" y="149206"/>
            <a:ext cx="3797581" cy="1268177"/>
          </a:xfrm>
        </p:spPr>
        <p:txBody>
          <a:bodyPr>
            <a:normAutofit/>
          </a:bodyPr>
          <a:lstStyle/>
          <a:p>
            <a:r>
              <a:rPr lang="en-US" sz="3600" b="1" dirty="0"/>
              <a:t>Why Press On?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2571</TotalTime>
  <Words>147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Default</vt:lpstr>
      <vt:lpstr>Philippi</vt:lpstr>
      <vt:lpstr>PowerPoint Presentation</vt:lpstr>
      <vt:lpstr>PowerPoint Presentation</vt:lpstr>
      <vt:lpstr>Colonists of Heaven</vt:lpstr>
      <vt:lpstr>PowerPoint Presentation</vt:lpstr>
      <vt:lpstr>Why Press On?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Mo Accomazzo</cp:lastModifiedBy>
  <cp:revision>55</cp:revision>
  <dcterms:created xsi:type="dcterms:W3CDTF">2014-03-26T14:03:34Z</dcterms:created>
  <dcterms:modified xsi:type="dcterms:W3CDTF">2021-07-17T20:50:47Z</dcterms:modified>
</cp:coreProperties>
</file>