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3004800" cy="9753600"/>
  <p:notesSz cx="9239250" cy="6858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0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2905125" y="514350"/>
            <a:ext cx="3429000" cy="2571750"/>
          </a:xfrm>
          <a:prstGeom prst="rect">
            <a:avLst/>
          </a:prstGeom>
        </p:spPr>
        <p:txBody>
          <a:bodyPr/>
          <a:lstStyle/>
          <a:p>
            <a:endParaRPr/>
          </a:p>
        </p:txBody>
      </p:sp>
      <p:sp>
        <p:nvSpPr>
          <p:cNvPr id="117" name="Shape 117"/>
          <p:cNvSpPr>
            <a:spLocks noGrp="1"/>
          </p:cNvSpPr>
          <p:nvPr>
            <p:ph type="body" sz="quarter" idx="1"/>
          </p:nvPr>
        </p:nvSpPr>
        <p:spPr>
          <a:xfrm>
            <a:off x="1231900" y="3257550"/>
            <a:ext cx="6775450" cy="30861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sz="2400" i="1"/>
            </a:lvl1pPr>
          </a:lstStyle>
          <a:p>
            <a:r>
              <a:t>–Johnny Appleseed</a:t>
            </a:r>
          </a:p>
        </p:txBody>
      </p:sp>
      <p:sp>
        <p:nvSpPr>
          <p:cNvPr id="94" name="“Type a quote here.”"/>
          <p:cNvSpPr txBox="1">
            <a:spLocks noGrp="1"/>
          </p:cNvSpPr>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29606" y="-12700"/>
            <a:ext cx="16551777" cy="1103451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647700" y="508000"/>
            <a:ext cx="12369801" cy="614253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451058" y="-138499"/>
            <a:ext cx="13525502" cy="901700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473575" y="2032000"/>
            <a:ext cx="10287000" cy="6858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426200" y="4965700"/>
            <a:ext cx="5886450" cy="39243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37350" y="639233"/>
            <a:ext cx="5880100" cy="3920067"/>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400425" y="-127000"/>
            <a:ext cx="13525500" cy="90170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p:cNvSpPr txBox="1">
            <a:spLocks noGrp="1"/>
          </p:cNvSpPr>
          <p:nvPr>
            <p:ph type="title"/>
          </p:nvPr>
        </p:nvSpPr>
        <p:spPr>
          <a:prstGeom prst="rect">
            <a:avLst/>
          </a:prstGeom>
        </p:spPr>
        <p:txBody>
          <a:bodyPr/>
          <a:lstStyle/>
          <a:p>
            <a:endParaRPr/>
          </a:p>
        </p:txBody>
      </p:sp>
      <p:sp>
        <p:nvSpPr>
          <p:cNvPr id="120" name="Body"/>
          <p:cNvSpPr txBox="1">
            <a:spLocks noGrp="1"/>
          </p:cNvSpPr>
          <p:nvPr>
            <p:ph type="body" idx="1"/>
          </p:nvPr>
        </p:nvSpPr>
        <p:spPr>
          <a:prstGeom prst="rect">
            <a:avLst/>
          </a:prstGeom>
        </p:spPr>
        <p:txBody>
          <a:bodyPr/>
          <a:lstStyle/>
          <a:p>
            <a:endParaRPr/>
          </a:p>
        </p:txBody>
      </p:sp>
      <p:pic>
        <p:nvPicPr>
          <p:cNvPr id="121" name="love_your_neighbors-title-3-Standard 4x3.jpg" descr="love_your_neighbors-title-3-Standard 4x3.jp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22" name="The Peace of Jesus"/>
          <p:cNvSpPr txBox="1"/>
          <p:nvPr/>
        </p:nvSpPr>
        <p:spPr>
          <a:xfrm>
            <a:off x="2649202" y="3500031"/>
            <a:ext cx="7706396" cy="1153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500">
                <a:latin typeface="Times New Roman"/>
                <a:ea typeface="Times New Roman"/>
                <a:cs typeface="Times New Roman"/>
                <a:sym typeface="Times New Roman"/>
              </a:defRPr>
            </a:lvl1pPr>
          </a:lstStyle>
          <a:p>
            <a:r>
              <a:t>The Peace of Jesus</a:t>
            </a:r>
          </a:p>
        </p:txBody>
      </p:sp>
      <p:sp>
        <p:nvSpPr>
          <p:cNvPr id="123" name="Ephesians 2.11-18"/>
          <p:cNvSpPr txBox="1"/>
          <p:nvPr/>
        </p:nvSpPr>
        <p:spPr>
          <a:xfrm>
            <a:off x="3544589" y="4797735"/>
            <a:ext cx="5915622" cy="9455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000">
                <a:latin typeface="Times New Roman"/>
                <a:ea typeface="Times New Roman"/>
                <a:cs typeface="Times New Roman"/>
                <a:sym typeface="Times New Roman"/>
              </a:defRPr>
            </a:lvl1pPr>
          </a:lstStyle>
          <a:p>
            <a:r>
              <a:t>Ephesians 2.11-18</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he Pax Romana (Peace of Rome)"/>
          <p:cNvSpPr txBox="1"/>
          <p:nvPr/>
        </p:nvSpPr>
        <p:spPr>
          <a:xfrm>
            <a:off x="1353328" y="897486"/>
            <a:ext cx="10298144" cy="872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500">
                <a:latin typeface="Times New Roman"/>
                <a:ea typeface="Times New Roman"/>
                <a:cs typeface="Times New Roman"/>
                <a:sym typeface="Times New Roman"/>
              </a:defRPr>
            </a:lvl1pPr>
          </a:lstStyle>
          <a:p>
            <a:r>
              <a:t>The Pax Romana (Peace of Rome)</a:t>
            </a:r>
          </a:p>
        </p:txBody>
      </p:sp>
      <p:grpSp>
        <p:nvGrpSpPr>
          <p:cNvPr id="128" name="Screen Shot 2020-02-01 at 1.47.34 PM.png"/>
          <p:cNvGrpSpPr/>
          <p:nvPr/>
        </p:nvGrpSpPr>
        <p:grpSpPr>
          <a:xfrm>
            <a:off x="3087884" y="2374491"/>
            <a:ext cx="6829032" cy="6731818"/>
            <a:chOff x="0" y="0"/>
            <a:chExt cx="6829030" cy="6731817"/>
          </a:xfrm>
        </p:grpSpPr>
        <p:pic>
          <p:nvPicPr>
            <p:cNvPr id="127" name="Screen Shot 2020-02-01 at 1.47.34 PM.png" descr="Screen Shot 2020-02-01 at 1.47.34 PM.png"/>
            <p:cNvPicPr>
              <a:picLocks noChangeAspect="1"/>
            </p:cNvPicPr>
            <p:nvPr/>
          </p:nvPicPr>
          <p:blipFill>
            <a:blip r:embed="rId2"/>
            <a:stretch>
              <a:fillRect/>
            </a:stretch>
          </p:blipFill>
          <p:spPr>
            <a:xfrm>
              <a:off x="139700" y="165100"/>
              <a:ext cx="6549631" cy="6401617"/>
            </a:xfrm>
            <a:prstGeom prst="rect">
              <a:avLst/>
            </a:prstGeom>
            <a:ln>
              <a:noFill/>
            </a:ln>
            <a:effectLst/>
          </p:spPr>
        </p:pic>
        <p:pic>
          <p:nvPicPr>
            <p:cNvPr id="126" name="Screen Shot 2020-02-01 at 1.47.34 PM.png" descr="Screen Shot 2020-02-01 at 1.47.34 PM.png"/>
            <p:cNvPicPr>
              <a:picLocks/>
            </p:cNvPicPr>
            <p:nvPr/>
          </p:nvPicPr>
          <p:blipFill>
            <a:blip r:embed="rId3"/>
            <a:stretch>
              <a:fillRect/>
            </a:stretch>
          </p:blipFill>
          <p:spPr>
            <a:xfrm>
              <a:off x="0" y="-1"/>
              <a:ext cx="6829031" cy="6731818"/>
            </a:xfrm>
            <a:prstGeom prst="rect">
              <a:avLst/>
            </a:prstGeom>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What Nero’s Tutor Made Him Recite"/>
          <p:cNvSpPr txBox="1">
            <a:spLocks noGrp="1"/>
          </p:cNvSpPr>
          <p:nvPr>
            <p:ph type="title"/>
          </p:nvPr>
        </p:nvSpPr>
        <p:spPr>
          <a:xfrm>
            <a:off x="3733417" y="979276"/>
            <a:ext cx="7656317" cy="2159001"/>
          </a:xfrm>
          <a:prstGeom prst="rect">
            <a:avLst/>
          </a:prstGeom>
        </p:spPr>
        <p:txBody>
          <a:bodyPr/>
          <a:lstStyle>
            <a:lvl1pPr defTabSz="484886">
              <a:defRPr sz="6640"/>
            </a:lvl1pPr>
          </a:lstStyle>
          <a:p>
            <a:r>
              <a:t>What Nero’s Tutor Made Him Recite</a:t>
            </a:r>
          </a:p>
        </p:txBody>
      </p:sp>
      <p:sp>
        <p:nvSpPr>
          <p:cNvPr id="131" name="“I am the arbiter of life and death for the nations; it rests in my power what each man’s lot and state shall be; by my lips Fortune proclaims what gift she would bestow on each human being; from my utterance peoples and cities gather reasons for rejoicing; without my favor and grace no part of the wide world can prosper…”"/>
          <p:cNvSpPr txBox="1">
            <a:spLocks noGrp="1"/>
          </p:cNvSpPr>
          <p:nvPr>
            <p:ph type="body" idx="1"/>
          </p:nvPr>
        </p:nvSpPr>
        <p:spPr>
          <a:xfrm>
            <a:off x="1116435" y="3459299"/>
            <a:ext cx="11698447" cy="6286501"/>
          </a:xfrm>
          <a:prstGeom prst="rect">
            <a:avLst/>
          </a:prstGeom>
        </p:spPr>
        <p:txBody>
          <a:bodyPr/>
          <a:lstStyle/>
          <a:p>
            <a:pPr marL="0" lvl="2" indent="0" defTabSz="457200">
              <a:spcBef>
                <a:spcPts val="0"/>
              </a:spcBef>
              <a:buSzTx/>
              <a:buNone/>
              <a:defRPr sz="4000">
                <a:latin typeface="Times New Roman"/>
                <a:ea typeface="Times New Roman"/>
                <a:cs typeface="Times New Roman"/>
                <a:sym typeface="Times New Roman"/>
              </a:defRPr>
            </a:pPr>
            <a:r>
              <a:t>“I am the arbiter of life and death for the nations; it rests in my power what each man’s lot and state shall be; by my lips Fortune proclaims what gift she would bestow on each human being; from my utterance peoples and cities gather reasons for rejoicing; without my favor and grace no part of the wide world can prosper…”</a:t>
            </a:r>
          </a:p>
        </p:txBody>
      </p:sp>
      <p:pic>
        <p:nvPicPr>
          <p:cNvPr id="132" name="nerobust.jpg" descr="nerobust.jpg"/>
          <p:cNvPicPr>
            <a:picLocks noChangeAspect="1"/>
          </p:cNvPicPr>
          <p:nvPr/>
        </p:nvPicPr>
        <p:blipFill>
          <a:blip r:embed="rId2"/>
          <a:stretch>
            <a:fillRect/>
          </a:stretch>
        </p:blipFill>
        <p:spPr>
          <a:xfrm>
            <a:off x="827720" y="421580"/>
            <a:ext cx="2365892" cy="3274394"/>
          </a:xfrm>
          <a:prstGeom prst="rect">
            <a:avLst/>
          </a:prstGeom>
          <a:ln w="76200">
            <a:solidFill>
              <a:srgbClr val="FFFFFF"/>
            </a:solidFill>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What Nero’s Tutor Made Him Recite"/>
          <p:cNvSpPr txBox="1">
            <a:spLocks noGrp="1"/>
          </p:cNvSpPr>
          <p:nvPr>
            <p:ph type="title"/>
          </p:nvPr>
        </p:nvSpPr>
        <p:spPr>
          <a:xfrm>
            <a:off x="3733417" y="979276"/>
            <a:ext cx="7656317" cy="2159001"/>
          </a:xfrm>
          <a:prstGeom prst="rect">
            <a:avLst/>
          </a:prstGeom>
        </p:spPr>
        <p:txBody>
          <a:bodyPr/>
          <a:lstStyle>
            <a:lvl1pPr defTabSz="484886">
              <a:defRPr sz="6640"/>
            </a:lvl1pPr>
          </a:lstStyle>
          <a:p>
            <a:r>
              <a:t>What Nero’s Tutor Made Him Recite</a:t>
            </a:r>
          </a:p>
        </p:txBody>
      </p:sp>
      <p:sp>
        <p:nvSpPr>
          <p:cNvPr id="135" name="“All those many thousands of swords which my peace restrains will be drawn at my nod; what nations shall be utterly destroyed, which banished, which shall receive the gift of liberty, which have it taken from them, what kings shall become slaves and whose heads shall be crowned with royal honor, what cities shall fall and which shall rise - this it is mine to decree.”"/>
          <p:cNvSpPr txBox="1">
            <a:spLocks noGrp="1"/>
          </p:cNvSpPr>
          <p:nvPr>
            <p:ph type="body" idx="1"/>
          </p:nvPr>
        </p:nvSpPr>
        <p:spPr>
          <a:xfrm>
            <a:off x="1035155" y="3378019"/>
            <a:ext cx="11698447" cy="6286501"/>
          </a:xfrm>
          <a:prstGeom prst="rect">
            <a:avLst/>
          </a:prstGeom>
        </p:spPr>
        <p:txBody>
          <a:bodyPr/>
          <a:lstStyle/>
          <a:p>
            <a:pPr marL="0" lvl="2" indent="0" defTabSz="457200">
              <a:spcBef>
                <a:spcPts val="0"/>
              </a:spcBef>
              <a:buSzTx/>
              <a:buNone/>
              <a:defRPr sz="4000">
                <a:latin typeface="Times New Roman"/>
                <a:ea typeface="Times New Roman"/>
                <a:cs typeface="Times New Roman"/>
                <a:sym typeface="Times New Roman"/>
              </a:defRPr>
            </a:pPr>
            <a:r>
              <a:t>“All those many thousands of swords which </a:t>
            </a:r>
            <a:r>
              <a:rPr i="1" u="sng"/>
              <a:t>my peace</a:t>
            </a:r>
            <a:r>
              <a:t> restrains will be drawn at my nod; what nations shall be utterly destroyed, which banished, which shall receive the gift of liberty, which have it taken from them, what kings shall become slaves and whose heads shall be crowned with royal honor, what cities shall fall and which shall rise - this it is mine to decree.” </a:t>
            </a:r>
          </a:p>
        </p:txBody>
      </p:sp>
      <p:pic>
        <p:nvPicPr>
          <p:cNvPr id="136" name="nerobust.jpg" descr="nerobust.jpg"/>
          <p:cNvPicPr>
            <a:picLocks noChangeAspect="1"/>
          </p:cNvPicPr>
          <p:nvPr/>
        </p:nvPicPr>
        <p:blipFill>
          <a:blip r:embed="rId2"/>
          <a:stretch>
            <a:fillRect/>
          </a:stretch>
        </p:blipFill>
        <p:spPr>
          <a:xfrm>
            <a:off x="827720" y="421580"/>
            <a:ext cx="2365892" cy="3274394"/>
          </a:xfrm>
          <a:prstGeom prst="rect">
            <a:avLst/>
          </a:prstGeom>
          <a:ln w="76200">
            <a:solidFill>
              <a:srgbClr val="FFFFFF"/>
            </a:solidFill>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What A Roman Historian  Thought About “Peace”"/>
          <p:cNvSpPr txBox="1">
            <a:spLocks noGrp="1"/>
          </p:cNvSpPr>
          <p:nvPr>
            <p:ph type="title"/>
          </p:nvPr>
        </p:nvSpPr>
        <p:spPr>
          <a:xfrm>
            <a:off x="505460" y="1351280"/>
            <a:ext cx="8312944" cy="2159001"/>
          </a:xfrm>
          <a:prstGeom prst="rect">
            <a:avLst/>
          </a:prstGeom>
        </p:spPr>
        <p:txBody>
          <a:bodyPr/>
          <a:lstStyle>
            <a:lvl1pPr defTabSz="414781">
              <a:defRPr sz="5680"/>
            </a:lvl1pPr>
          </a:lstStyle>
          <a:p>
            <a:r>
              <a:t>What A Roman Historian  Thought About “Peace”</a:t>
            </a:r>
          </a:p>
        </p:txBody>
      </p:sp>
      <p:sp>
        <p:nvSpPr>
          <p:cNvPr id="139" name="“The Romans call it empire, it is in fact murder and rapine and profit; they make a desolation and they call it peace.”"/>
          <p:cNvSpPr txBox="1">
            <a:spLocks noGrp="1"/>
          </p:cNvSpPr>
          <p:nvPr>
            <p:ph type="body" idx="1"/>
          </p:nvPr>
        </p:nvSpPr>
        <p:spPr>
          <a:xfrm>
            <a:off x="952499" y="2834639"/>
            <a:ext cx="11099801" cy="6286501"/>
          </a:xfrm>
          <a:prstGeom prst="rect">
            <a:avLst/>
          </a:prstGeom>
        </p:spPr>
        <p:txBody>
          <a:bodyPr/>
          <a:lstStyle/>
          <a:p>
            <a:pPr marL="0" lvl="2" indent="0" defTabSz="457200">
              <a:spcBef>
                <a:spcPts val="0"/>
              </a:spcBef>
              <a:buSzTx/>
              <a:buNone/>
              <a:defRPr sz="5000">
                <a:latin typeface="Times New Roman"/>
                <a:ea typeface="Times New Roman"/>
                <a:cs typeface="Times New Roman"/>
                <a:sym typeface="Times New Roman"/>
              </a:defRPr>
            </a:pPr>
            <a:r>
              <a:t>“The Romans call it empire, it is in fact murder and rapine and profit; they make a desolation and they call it </a:t>
            </a:r>
            <a:r>
              <a:rPr i="1" u="sng"/>
              <a:t>peace</a:t>
            </a:r>
            <a:r>
              <a:t>.”</a:t>
            </a:r>
          </a:p>
        </p:txBody>
      </p:sp>
      <p:grpSp>
        <p:nvGrpSpPr>
          <p:cNvPr id="142" name="tacitus-1.jpg"/>
          <p:cNvGrpSpPr/>
          <p:nvPr/>
        </p:nvGrpSpPr>
        <p:grpSpPr>
          <a:xfrm>
            <a:off x="9190848" y="638234"/>
            <a:ext cx="3611090" cy="3106609"/>
            <a:chOff x="0" y="0"/>
            <a:chExt cx="3611088" cy="3106607"/>
          </a:xfrm>
        </p:grpSpPr>
        <p:pic>
          <p:nvPicPr>
            <p:cNvPr id="141" name="tacitus-1.jpg" descr="tacitus-1.jpg"/>
            <p:cNvPicPr>
              <a:picLocks noChangeAspect="1"/>
            </p:cNvPicPr>
            <p:nvPr/>
          </p:nvPicPr>
          <p:blipFill>
            <a:blip r:embed="rId2"/>
            <a:stretch>
              <a:fillRect/>
            </a:stretch>
          </p:blipFill>
          <p:spPr>
            <a:xfrm>
              <a:off x="139700" y="165100"/>
              <a:ext cx="3331689" cy="2776408"/>
            </a:xfrm>
            <a:prstGeom prst="rect">
              <a:avLst/>
            </a:prstGeom>
            <a:ln>
              <a:noFill/>
            </a:ln>
            <a:effectLst/>
          </p:spPr>
        </p:pic>
        <p:pic>
          <p:nvPicPr>
            <p:cNvPr id="140" name="tacitus-1.jpg" descr="tacitus-1.jpg"/>
            <p:cNvPicPr>
              <a:picLocks/>
            </p:cNvPicPr>
            <p:nvPr/>
          </p:nvPicPr>
          <p:blipFill>
            <a:blip r:embed="rId3"/>
            <a:stretch>
              <a:fillRect/>
            </a:stretch>
          </p:blipFill>
          <p:spPr>
            <a:xfrm>
              <a:off x="0" y="0"/>
              <a:ext cx="3611089" cy="3106608"/>
            </a:xfrm>
            <a:prstGeom prst="rect">
              <a:avLst/>
            </a:prstGeom>
            <a:effectLst/>
          </p:spPr>
        </p:pic>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p:cNvSpPr txBox="1">
            <a:spLocks noGrp="1"/>
          </p:cNvSpPr>
          <p:nvPr>
            <p:ph type="title"/>
          </p:nvPr>
        </p:nvSpPr>
        <p:spPr>
          <a:prstGeom prst="rect">
            <a:avLst/>
          </a:prstGeom>
        </p:spPr>
        <p:txBody>
          <a:bodyPr/>
          <a:lstStyle/>
          <a:p>
            <a:endParaRPr/>
          </a:p>
        </p:txBody>
      </p:sp>
      <p:sp>
        <p:nvSpPr>
          <p:cNvPr id="145" name="Body"/>
          <p:cNvSpPr txBox="1">
            <a:spLocks noGrp="1"/>
          </p:cNvSpPr>
          <p:nvPr>
            <p:ph type="body" idx="1"/>
          </p:nvPr>
        </p:nvSpPr>
        <p:spPr>
          <a:prstGeom prst="rect">
            <a:avLst/>
          </a:prstGeom>
        </p:spPr>
        <p:txBody>
          <a:bodyPr/>
          <a:lstStyle/>
          <a:p>
            <a:endParaRPr/>
          </a:p>
        </p:txBody>
      </p:sp>
      <p:pic>
        <p:nvPicPr>
          <p:cNvPr id="146" name="love_your_neighbors-background-Standard 4x3.jpg" descr="love_your_neighbors-background-Standard 4x3.jp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47" name="Jesus Creates REAL Peace…"/>
          <p:cNvSpPr txBox="1"/>
          <p:nvPr/>
        </p:nvSpPr>
        <p:spPr>
          <a:xfrm>
            <a:off x="461386" y="1662309"/>
            <a:ext cx="12082027" cy="2095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7000">
                <a:latin typeface="Times New Roman"/>
                <a:ea typeface="Times New Roman"/>
                <a:cs typeface="Times New Roman"/>
                <a:sym typeface="Times New Roman"/>
              </a:defRPr>
            </a:pPr>
            <a:r>
              <a:t>Jesus Creates REAL Peace</a:t>
            </a:r>
          </a:p>
          <a:p>
            <a:pPr>
              <a:defRPr sz="7000">
                <a:latin typeface="Times New Roman"/>
                <a:ea typeface="Times New Roman"/>
                <a:cs typeface="Times New Roman"/>
                <a:sym typeface="Times New Roman"/>
              </a:defRPr>
            </a:pPr>
            <a:r>
              <a:t>Ephesians 2.11-18</a:t>
            </a:r>
          </a:p>
        </p:txBody>
      </p:sp>
      <p:sp>
        <p:nvSpPr>
          <p:cNvPr id="148" name="His peace actually leads to oneness.…"/>
          <p:cNvSpPr txBox="1"/>
          <p:nvPr/>
        </p:nvSpPr>
        <p:spPr>
          <a:xfrm>
            <a:off x="461386" y="4487776"/>
            <a:ext cx="12082028" cy="29802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5500">
                <a:latin typeface="Times New Roman"/>
                <a:ea typeface="Times New Roman"/>
                <a:cs typeface="Times New Roman"/>
                <a:sym typeface="Times New Roman"/>
              </a:defRPr>
            </a:pPr>
            <a:r>
              <a:t>His peace actually leads to oneness.</a:t>
            </a:r>
          </a:p>
          <a:p>
            <a:pPr>
              <a:defRPr sz="3500">
                <a:latin typeface="Times New Roman"/>
                <a:ea typeface="Times New Roman"/>
                <a:cs typeface="Times New Roman"/>
                <a:sym typeface="Times New Roman"/>
              </a:defRPr>
            </a:pPr>
            <a:endParaRPr/>
          </a:p>
          <a:p>
            <a:pPr>
              <a:defRPr sz="5500">
                <a:latin typeface="Times New Roman"/>
                <a:ea typeface="Times New Roman"/>
                <a:cs typeface="Times New Roman"/>
                <a:sym typeface="Times New Roman"/>
              </a:defRPr>
            </a:pPr>
            <a:r>
              <a:t>He has crushed all obstacles that prevent peace.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p:cNvSpPr txBox="1">
            <a:spLocks noGrp="1"/>
          </p:cNvSpPr>
          <p:nvPr>
            <p:ph type="title"/>
          </p:nvPr>
        </p:nvSpPr>
        <p:spPr>
          <a:prstGeom prst="rect">
            <a:avLst/>
          </a:prstGeom>
        </p:spPr>
        <p:txBody>
          <a:bodyPr/>
          <a:lstStyle/>
          <a:p>
            <a:endParaRPr/>
          </a:p>
        </p:txBody>
      </p:sp>
      <p:sp>
        <p:nvSpPr>
          <p:cNvPr id="151" name="Body"/>
          <p:cNvSpPr txBox="1">
            <a:spLocks noGrp="1"/>
          </p:cNvSpPr>
          <p:nvPr>
            <p:ph type="body" idx="1"/>
          </p:nvPr>
        </p:nvSpPr>
        <p:spPr>
          <a:prstGeom prst="rect">
            <a:avLst/>
          </a:prstGeom>
        </p:spPr>
        <p:txBody>
          <a:bodyPr/>
          <a:lstStyle/>
          <a:p>
            <a:endParaRPr/>
          </a:p>
        </p:txBody>
      </p:sp>
      <p:pic>
        <p:nvPicPr>
          <p:cNvPr id="152" name="love_your_neighbors-background-Standard 4x3.jpg" descr="love_your_neighbors-background-Standard 4x3.jpg"/>
          <p:cNvPicPr>
            <a:picLocks noChangeAspect="1"/>
          </p:cNvPicPr>
          <p:nvPr/>
        </p:nvPicPr>
        <p:blipFill>
          <a:blip r:embed="rId2"/>
          <a:stretch>
            <a:fillRect/>
          </a:stretch>
        </p:blipFill>
        <p:spPr>
          <a:xfrm>
            <a:off x="0" y="0"/>
            <a:ext cx="13004800" cy="9753600"/>
          </a:xfrm>
          <a:prstGeom prst="rect">
            <a:avLst/>
          </a:prstGeom>
          <a:ln w="12700">
            <a:miter lim="400000"/>
          </a:ln>
        </p:spPr>
      </p:pic>
      <p:sp>
        <p:nvSpPr>
          <p:cNvPr id="153" name="We are brought together by giving ourselves up, just as He did."/>
          <p:cNvSpPr txBox="1"/>
          <p:nvPr/>
        </p:nvSpPr>
        <p:spPr>
          <a:xfrm>
            <a:off x="371296" y="3891033"/>
            <a:ext cx="12262208" cy="1971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500">
                <a:latin typeface="Times New Roman"/>
                <a:ea typeface="Times New Roman"/>
                <a:cs typeface="Times New Roman"/>
                <a:sym typeface="Times New Roman"/>
              </a:defRPr>
            </a:lvl1pPr>
          </a:lstStyle>
          <a:p>
            <a:r>
              <a:t>We are brought together by giving ourselves up, just as He did.</a:t>
            </a:r>
          </a:p>
        </p:txBody>
      </p:sp>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239</Words>
  <Application>Microsoft Office PowerPoint</Application>
  <PresentationFormat>Custom</PresentationFormat>
  <Paragraphs>15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Helvetica Neue</vt:lpstr>
      <vt:lpstr>Helvetica Neue Light</vt:lpstr>
      <vt:lpstr>Helvetica Neue Medium</vt:lpstr>
      <vt:lpstr>Times New Roman</vt:lpstr>
      <vt:lpstr>Black</vt:lpstr>
      <vt:lpstr>PowerPoint Presentation</vt:lpstr>
      <vt:lpstr>PowerPoint Presentation</vt:lpstr>
      <vt:lpstr>What Nero’s Tutor Made Him Recite</vt:lpstr>
      <vt:lpstr>What Nero’s Tutor Made Him Recite</vt:lpstr>
      <vt:lpstr>What A Roman Historian  Thought About “Peace”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 Accomazzo</dc:creator>
  <cp:lastModifiedBy>Mo Accomazzo</cp:lastModifiedBy>
  <cp:revision>2</cp:revision>
  <cp:lastPrinted>2020-02-03T14:04:47Z</cp:lastPrinted>
  <dcterms:modified xsi:type="dcterms:W3CDTF">2020-02-03T14:05:09Z</dcterms:modified>
</cp:coreProperties>
</file>