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3" r:id="rId2"/>
    <p:sldId id="264" r:id="rId3"/>
    <p:sldId id="266" r:id="rId4"/>
    <p:sldId id="267" r:id="rId5"/>
    <p:sldId id="260" r:id="rId6"/>
    <p:sldId id="258" r:id="rId7"/>
    <p:sldId id="268" r:id="rId8"/>
    <p:sldId id="262" r:id="rId9"/>
    <p:sldId id="265" r:id="rId10"/>
    <p:sldId id="269"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88"/>
    <p:restoredTop sz="96327"/>
  </p:normalViewPr>
  <p:slideViewPr>
    <p:cSldViewPr snapToGrid="0" snapToObjects="1">
      <p:cViewPr varScale="1">
        <p:scale>
          <a:sx n="73" d="100"/>
          <a:sy n="73" d="100"/>
        </p:scale>
        <p:origin x="90" y="10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2092D-29A8-F846-AD44-7E1CA00FD9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AC425C-81B1-EB4C-997C-D73DF760D9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B36A46-B124-8B48-856A-426F6212D3A1}"/>
              </a:ext>
            </a:extLst>
          </p:cNvPr>
          <p:cNvSpPr>
            <a:spLocks noGrp="1"/>
          </p:cNvSpPr>
          <p:nvPr>
            <p:ph type="dt" sz="half" idx="10"/>
          </p:nvPr>
        </p:nvSpPr>
        <p:spPr/>
        <p:txBody>
          <a:bodyPr/>
          <a:lstStyle/>
          <a:p>
            <a:fld id="{39A367B9-E2E6-9A41-A9DD-BA01A53221D7}" type="datetimeFigureOut">
              <a:rPr lang="en-US" smtClean="0"/>
              <a:t>7/18/2021</a:t>
            </a:fld>
            <a:endParaRPr lang="en-US"/>
          </a:p>
        </p:txBody>
      </p:sp>
      <p:sp>
        <p:nvSpPr>
          <p:cNvPr id="5" name="Footer Placeholder 4">
            <a:extLst>
              <a:ext uri="{FF2B5EF4-FFF2-40B4-BE49-F238E27FC236}">
                <a16:creationId xmlns:a16="http://schemas.microsoft.com/office/drawing/2014/main" id="{83E4866A-4089-1E45-BFF9-D5A0D4660C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DC6842-59C3-B54E-A39E-BD6895100292}"/>
              </a:ext>
            </a:extLst>
          </p:cNvPr>
          <p:cNvSpPr>
            <a:spLocks noGrp="1"/>
          </p:cNvSpPr>
          <p:nvPr>
            <p:ph type="sldNum" sz="quarter" idx="12"/>
          </p:nvPr>
        </p:nvSpPr>
        <p:spPr/>
        <p:txBody>
          <a:bodyPr/>
          <a:lstStyle/>
          <a:p>
            <a:fld id="{BD8C0014-45BA-1E48-950C-314AD1F3CBA9}" type="slidenum">
              <a:rPr lang="en-US" smtClean="0"/>
              <a:t>‹#›</a:t>
            </a:fld>
            <a:endParaRPr lang="en-US"/>
          </a:p>
        </p:txBody>
      </p:sp>
    </p:spTree>
    <p:extLst>
      <p:ext uri="{BB962C8B-B14F-4D97-AF65-F5344CB8AC3E}">
        <p14:creationId xmlns:p14="http://schemas.microsoft.com/office/powerpoint/2010/main" val="121800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94256-0772-1D41-B9AC-AEE938E610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DC313A-9F22-5D42-A1DD-097215797E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45CF11-CC1C-8F4E-BCAF-D4FC460BB119}"/>
              </a:ext>
            </a:extLst>
          </p:cNvPr>
          <p:cNvSpPr>
            <a:spLocks noGrp="1"/>
          </p:cNvSpPr>
          <p:nvPr>
            <p:ph type="dt" sz="half" idx="10"/>
          </p:nvPr>
        </p:nvSpPr>
        <p:spPr/>
        <p:txBody>
          <a:bodyPr/>
          <a:lstStyle/>
          <a:p>
            <a:fld id="{39A367B9-E2E6-9A41-A9DD-BA01A53221D7}" type="datetimeFigureOut">
              <a:rPr lang="en-US" smtClean="0"/>
              <a:t>7/18/2021</a:t>
            </a:fld>
            <a:endParaRPr lang="en-US"/>
          </a:p>
        </p:txBody>
      </p:sp>
      <p:sp>
        <p:nvSpPr>
          <p:cNvPr id="5" name="Footer Placeholder 4">
            <a:extLst>
              <a:ext uri="{FF2B5EF4-FFF2-40B4-BE49-F238E27FC236}">
                <a16:creationId xmlns:a16="http://schemas.microsoft.com/office/drawing/2014/main" id="{8194D7CE-5BB3-AB46-82D3-C1FE8BCC62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C02CCB-76A3-A144-BDDA-036C9182A6F0}"/>
              </a:ext>
            </a:extLst>
          </p:cNvPr>
          <p:cNvSpPr>
            <a:spLocks noGrp="1"/>
          </p:cNvSpPr>
          <p:nvPr>
            <p:ph type="sldNum" sz="quarter" idx="12"/>
          </p:nvPr>
        </p:nvSpPr>
        <p:spPr/>
        <p:txBody>
          <a:bodyPr/>
          <a:lstStyle/>
          <a:p>
            <a:fld id="{BD8C0014-45BA-1E48-950C-314AD1F3CBA9}" type="slidenum">
              <a:rPr lang="en-US" smtClean="0"/>
              <a:t>‹#›</a:t>
            </a:fld>
            <a:endParaRPr lang="en-US"/>
          </a:p>
        </p:txBody>
      </p:sp>
    </p:spTree>
    <p:extLst>
      <p:ext uri="{BB962C8B-B14F-4D97-AF65-F5344CB8AC3E}">
        <p14:creationId xmlns:p14="http://schemas.microsoft.com/office/powerpoint/2010/main" val="2794314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3A812B-8B94-C741-BDB3-C0431F1B04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E3F22B-867B-8446-98BE-089337754D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BE86F6-5D58-F14A-93A4-E1A32D50E2C9}"/>
              </a:ext>
            </a:extLst>
          </p:cNvPr>
          <p:cNvSpPr>
            <a:spLocks noGrp="1"/>
          </p:cNvSpPr>
          <p:nvPr>
            <p:ph type="dt" sz="half" idx="10"/>
          </p:nvPr>
        </p:nvSpPr>
        <p:spPr/>
        <p:txBody>
          <a:bodyPr/>
          <a:lstStyle/>
          <a:p>
            <a:fld id="{39A367B9-E2E6-9A41-A9DD-BA01A53221D7}" type="datetimeFigureOut">
              <a:rPr lang="en-US" smtClean="0"/>
              <a:t>7/18/2021</a:t>
            </a:fld>
            <a:endParaRPr lang="en-US"/>
          </a:p>
        </p:txBody>
      </p:sp>
      <p:sp>
        <p:nvSpPr>
          <p:cNvPr id="5" name="Footer Placeholder 4">
            <a:extLst>
              <a:ext uri="{FF2B5EF4-FFF2-40B4-BE49-F238E27FC236}">
                <a16:creationId xmlns:a16="http://schemas.microsoft.com/office/drawing/2014/main" id="{2690332F-AD2A-F040-A6E8-0278C5C709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FFCC48-23B4-C54A-B6FA-ACE105D429C7}"/>
              </a:ext>
            </a:extLst>
          </p:cNvPr>
          <p:cNvSpPr>
            <a:spLocks noGrp="1"/>
          </p:cNvSpPr>
          <p:nvPr>
            <p:ph type="sldNum" sz="quarter" idx="12"/>
          </p:nvPr>
        </p:nvSpPr>
        <p:spPr/>
        <p:txBody>
          <a:bodyPr/>
          <a:lstStyle/>
          <a:p>
            <a:fld id="{BD8C0014-45BA-1E48-950C-314AD1F3CBA9}" type="slidenum">
              <a:rPr lang="en-US" smtClean="0"/>
              <a:t>‹#›</a:t>
            </a:fld>
            <a:endParaRPr lang="en-US"/>
          </a:p>
        </p:txBody>
      </p:sp>
    </p:spTree>
    <p:extLst>
      <p:ext uri="{BB962C8B-B14F-4D97-AF65-F5344CB8AC3E}">
        <p14:creationId xmlns:p14="http://schemas.microsoft.com/office/powerpoint/2010/main" val="2623772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E5AE1-AD3C-D349-A1D1-EBF2043122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86C860-0F2D-5B44-A765-49971D2CAA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7FFF21-ECEF-524B-B457-36C9D29ACF0F}"/>
              </a:ext>
            </a:extLst>
          </p:cNvPr>
          <p:cNvSpPr>
            <a:spLocks noGrp="1"/>
          </p:cNvSpPr>
          <p:nvPr>
            <p:ph type="dt" sz="half" idx="10"/>
          </p:nvPr>
        </p:nvSpPr>
        <p:spPr/>
        <p:txBody>
          <a:bodyPr/>
          <a:lstStyle/>
          <a:p>
            <a:fld id="{39A367B9-E2E6-9A41-A9DD-BA01A53221D7}" type="datetimeFigureOut">
              <a:rPr lang="en-US" smtClean="0"/>
              <a:t>7/18/2021</a:t>
            </a:fld>
            <a:endParaRPr lang="en-US"/>
          </a:p>
        </p:txBody>
      </p:sp>
      <p:sp>
        <p:nvSpPr>
          <p:cNvPr id="5" name="Footer Placeholder 4">
            <a:extLst>
              <a:ext uri="{FF2B5EF4-FFF2-40B4-BE49-F238E27FC236}">
                <a16:creationId xmlns:a16="http://schemas.microsoft.com/office/drawing/2014/main" id="{8B406695-6ABE-BB4A-84F6-D3C3CAC0D4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7EC708-455C-FC4F-97FB-2B6182EE675A}"/>
              </a:ext>
            </a:extLst>
          </p:cNvPr>
          <p:cNvSpPr>
            <a:spLocks noGrp="1"/>
          </p:cNvSpPr>
          <p:nvPr>
            <p:ph type="sldNum" sz="quarter" idx="12"/>
          </p:nvPr>
        </p:nvSpPr>
        <p:spPr/>
        <p:txBody>
          <a:bodyPr/>
          <a:lstStyle/>
          <a:p>
            <a:fld id="{BD8C0014-45BA-1E48-950C-314AD1F3CBA9}" type="slidenum">
              <a:rPr lang="en-US" smtClean="0"/>
              <a:t>‹#›</a:t>
            </a:fld>
            <a:endParaRPr lang="en-US"/>
          </a:p>
        </p:txBody>
      </p:sp>
    </p:spTree>
    <p:extLst>
      <p:ext uri="{BB962C8B-B14F-4D97-AF65-F5344CB8AC3E}">
        <p14:creationId xmlns:p14="http://schemas.microsoft.com/office/powerpoint/2010/main" val="2576685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5984C-0A80-5F42-B02F-D6BF612438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78BF8C-494B-FE44-8CD9-A4D325F4A1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4DBFA5-11BA-7D4C-A0C0-1A922DA337C1}"/>
              </a:ext>
            </a:extLst>
          </p:cNvPr>
          <p:cNvSpPr>
            <a:spLocks noGrp="1"/>
          </p:cNvSpPr>
          <p:nvPr>
            <p:ph type="dt" sz="half" idx="10"/>
          </p:nvPr>
        </p:nvSpPr>
        <p:spPr/>
        <p:txBody>
          <a:bodyPr/>
          <a:lstStyle/>
          <a:p>
            <a:fld id="{39A367B9-E2E6-9A41-A9DD-BA01A53221D7}" type="datetimeFigureOut">
              <a:rPr lang="en-US" smtClean="0"/>
              <a:t>7/18/2021</a:t>
            </a:fld>
            <a:endParaRPr lang="en-US"/>
          </a:p>
        </p:txBody>
      </p:sp>
      <p:sp>
        <p:nvSpPr>
          <p:cNvPr id="5" name="Footer Placeholder 4">
            <a:extLst>
              <a:ext uri="{FF2B5EF4-FFF2-40B4-BE49-F238E27FC236}">
                <a16:creationId xmlns:a16="http://schemas.microsoft.com/office/drawing/2014/main" id="{F53B7015-0ECE-A447-977A-EDDB8E6ED9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F42310-04CE-6142-B00F-90AD1D935353}"/>
              </a:ext>
            </a:extLst>
          </p:cNvPr>
          <p:cNvSpPr>
            <a:spLocks noGrp="1"/>
          </p:cNvSpPr>
          <p:nvPr>
            <p:ph type="sldNum" sz="quarter" idx="12"/>
          </p:nvPr>
        </p:nvSpPr>
        <p:spPr/>
        <p:txBody>
          <a:bodyPr/>
          <a:lstStyle/>
          <a:p>
            <a:fld id="{BD8C0014-45BA-1E48-950C-314AD1F3CBA9}" type="slidenum">
              <a:rPr lang="en-US" smtClean="0"/>
              <a:t>‹#›</a:t>
            </a:fld>
            <a:endParaRPr lang="en-US"/>
          </a:p>
        </p:txBody>
      </p:sp>
    </p:spTree>
    <p:extLst>
      <p:ext uri="{BB962C8B-B14F-4D97-AF65-F5344CB8AC3E}">
        <p14:creationId xmlns:p14="http://schemas.microsoft.com/office/powerpoint/2010/main" val="2483601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46E50-80A8-BB40-B831-D6CFC93A6B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691475-5D2A-194C-8D2F-914D03CA81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7C1AB4-AA09-374D-941D-A55F40CB3B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7EF178-2A3C-7441-B46F-B18099B74F54}"/>
              </a:ext>
            </a:extLst>
          </p:cNvPr>
          <p:cNvSpPr>
            <a:spLocks noGrp="1"/>
          </p:cNvSpPr>
          <p:nvPr>
            <p:ph type="dt" sz="half" idx="10"/>
          </p:nvPr>
        </p:nvSpPr>
        <p:spPr/>
        <p:txBody>
          <a:bodyPr/>
          <a:lstStyle/>
          <a:p>
            <a:fld id="{39A367B9-E2E6-9A41-A9DD-BA01A53221D7}" type="datetimeFigureOut">
              <a:rPr lang="en-US" smtClean="0"/>
              <a:t>7/18/2021</a:t>
            </a:fld>
            <a:endParaRPr lang="en-US"/>
          </a:p>
        </p:txBody>
      </p:sp>
      <p:sp>
        <p:nvSpPr>
          <p:cNvPr id="6" name="Footer Placeholder 5">
            <a:extLst>
              <a:ext uri="{FF2B5EF4-FFF2-40B4-BE49-F238E27FC236}">
                <a16:creationId xmlns:a16="http://schemas.microsoft.com/office/drawing/2014/main" id="{3D311213-5FC4-2142-8B2F-CCA77F7BA2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2E22BE-4204-6941-879B-9B8295B3361F}"/>
              </a:ext>
            </a:extLst>
          </p:cNvPr>
          <p:cNvSpPr>
            <a:spLocks noGrp="1"/>
          </p:cNvSpPr>
          <p:nvPr>
            <p:ph type="sldNum" sz="quarter" idx="12"/>
          </p:nvPr>
        </p:nvSpPr>
        <p:spPr/>
        <p:txBody>
          <a:bodyPr/>
          <a:lstStyle/>
          <a:p>
            <a:fld id="{BD8C0014-45BA-1E48-950C-314AD1F3CBA9}" type="slidenum">
              <a:rPr lang="en-US" smtClean="0"/>
              <a:t>‹#›</a:t>
            </a:fld>
            <a:endParaRPr lang="en-US"/>
          </a:p>
        </p:txBody>
      </p:sp>
    </p:spTree>
    <p:extLst>
      <p:ext uri="{BB962C8B-B14F-4D97-AF65-F5344CB8AC3E}">
        <p14:creationId xmlns:p14="http://schemas.microsoft.com/office/powerpoint/2010/main" val="3531123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5ACE3-056F-ED4E-B1EC-8EFABB2D809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807D4D7-713B-5446-8BB6-6FAF3BAAC8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63308E9-961A-F940-92E2-EFB99E8249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35CB98E-4AFA-854E-AFD3-68E7E588B2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39EDD2-499E-E744-B0B3-0D40B1912B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E4AD63-1281-E440-847C-96FAB7A8E762}"/>
              </a:ext>
            </a:extLst>
          </p:cNvPr>
          <p:cNvSpPr>
            <a:spLocks noGrp="1"/>
          </p:cNvSpPr>
          <p:nvPr>
            <p:ph type="dt" sz="half" idx="10"/>
          </p:nvPr>
        </p:nvSpPr>
        <p:spPr/>
        <p:txBody>
          <a:bodyPr/>
          <a:lstStyle/>
          <a:p>
            <a:fld id="{39A367B9-E2E6-9A41-A9DD-BA01A53221D7}" type="datetimeFigureOut">
              <a:rPr lang="en-US" smtClean="0"/>
              <a:t>7/18/2021</a:t>
            </a:fld>
            <a:endParaRPr lang="en-US"/>
          </a:p>
        </p:txBody>
      </p:sp>
      <p:sp>
        <p:nvSpPr>
          <p:cNvPr id="8" name="Footer Placeholder 7">
            <a:extLst>
              <a:ext uri="{FF2B5EF4-FFF2-40B4-BE49-F238E27FC236}">
                <a16:creationId xmlns:a16="http://schemas.microsoft.com/office/drawing/2014/main" id="{0878D065-F83F-374D-B27D-A28FD9262E0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3FF9851-B58D-1A4F-A6D5-A2EC6A6CF99E}"/>
              </a:ext>
            </a:extLst>
          </p:cNvPr>
          <p:cNvSpPr>
            <a:spLocks noGrp="1"/>
          </p:cNvSpPr>
          <p:nvPr>
            <p:ph type="sldNum" sz="quarter" idx="12"/>
          </p:nvPr>
        </p:nvSpPr>
        <p:spPr/>
        <p:txBody>
          <a:bodyPr/>
          <a:lstStyle/>
          <a:p>
            <a:fld id="{BD8C0014-45BA-1E48-950C-314AD1F3CBA9}" type="slidenum">
              <a:rPr lang="en-US" smtClean="0"/>
              <a:t>‹#›</a:t>
            </a:fld>
            <a:endParaRPr lang="en-US"/>
          </a:p>
        </p:txBody>
      </p:sp>
    </p:spTree>
    <p:extLst>
      <p:ext uri="{BB962C8B-B14F-4D97-AF65-F5344CB8AC3E}">
        <p14:creationId xmlns:p14="http://schemas.microsoft.com/office/powerpoint/2010/main" val="1209535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DDE5A-5D94-3347-8266-85B128D643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78B3E5-3BF0-7544-949D-E3BFD5D803C2}"/>
              </a:ext>
            </a:extLst>
          </p:cNvPr>
          <p:cNvSpPr>
            <a:spLocks noGrp="1"/>
          </p:cNvSpPr>
          <p:nvPr>
            <p:ph type="dt" sz="half" idx="10"/>
          </p:nvPr>
        </p:nvSpPr>
        <p:spPr/>
        <p:txBody>
          <a:bodyPr/>
          <a:lstStyle/>
          <a:p>
            <a:fld id="{39A367B9-E2E6-9A41-A9DD-BA01A53221D7}" type="datetimeFigureOut">
              <a:rPr lang="en-US" smtClean="0"/>
              <a:t>7/18/2021</a:t>
            </a:fld>
            <a:endParaRPr lang="en-US"/>
          </a:p>
        </p:txBody>
      </p:sp>
      <p:sp>
        <p:nvSpPr>
          <p:cNvPr id="4" name="Footer Placeholder 3">
            <a:extLst>
              <a:ext uri="{FF2B5EF4-FFF2-40B4-BE49-F238E27FC236}">
                <a16:creationId xmlns:a16="http://schemas.microsoft.com/office/drawing/2014/main" id="{0BD05D8F-1B51-EC42-A27E-08431D4051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AF2009-7E92-C740-AE5B-81A699EF51EB}"/>
              </a:ext>
            </a:extLst>
          </p:cNvPr>
          <p:cNvSpPr>
            <a:spLocks noGrp="1"/>
          </p:cNvSpPr>
          <p:nvPr>
            <p:ph type="sldNum" sz="quarter" idx="12"/>
          </p:nvPr>
        </p:nvSpPr>
        <p:spPr/>
        <p:txBody>
          <a:bodyPr/>
          <a:lstStyle/>
          <a:p>
            <a:fld id="{BD8C0014-45BA-1E48-950C-314AD1F3CBA9}" type="slidenum">
              <a:rPr lang="en-US" smtClean="0"/>
              <a:t>‹#›</a:t>
            </a:fld>
            <a:endParaRPr lang="en-US"/>
          </a:p>
        </p:txBody>
      </p:sp>
    </p:spTree>
    <p:extLst>
      <p:ext uri="{BB962C8B-B14F-4D97-AF65-F5344CB8AC3E}">
        <p14:creationId xmlns:p14="http://schemas.microsoft.com/office/powerpoint/2010/main" val="3344762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8CC28C-55A2-3E47-B8CA-B5173FCAF874}"/>
              </a:ext>
            </a:extLst>
          </p:cNvPr>
          <p:cNvSpPr>
            <a:spLocks noGrp="1"/>
          </p:cNvSpPr>
          <p:nvPr>
            <p:ph type="dt" sz="half" idx="10"/>
          </p:nvPr>
        </p:nvSpPr>
        <p:spPr/>
        <p:txBody>
          <a:bodyPr/>
          <a:lstStyle/>
          <a:p>
            <a:fld id="{39A367B9-E2E6-9A41-A9DD-BA01A53221D7}" type="datetimeFigureOut">
              <a:rPr lang="en-US" smtClean="0"/>
              <a:t>7/18/2021</a:t>
            </a:fld>
            <a:endParaRPr lang="en-US"/>
          </a:p>
        </p:txBody>
      </p:sp>
      <p:sp>
        <p:nvSpPr>
          <p:cNvPr id="3" name="Footer Placeholder 2">
            <a:extLst>
              <a:ext uri="{FF2B5EF4-FFF2-40B4-BE49-F238E27FC236}">
                <a16:creationId xmlns:a16="http://schemas.microsoft.com/office/drawing/2014/main" id="{ABB65156-8928-1649-823B-185EDC37E9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6395E67-47E5-1B41-A05B-EAAA140D294E}"/>
              </a:ext>
            </a:extLst>
          </p:cNvPr>
          <p:cNvSpPr>
            <a:spLocks noGrp="1"/>
          </p:cNvSpPr>
          <p:nvPr>
            <p:ph type="sldNum" sz="quarter" idx="12"/>
          </p:nvPr>
        </p:nvSpPr>
        <p:spPr/>
        <p:txBody>
          <a:bodyPr/>
          <a:lstStyle/>
          <a:p>
            <a:fld id="{BD8C0014-45BA-1E48-950C-314AD1F3CBA9}" type="slidenum">
              <a:rPr lang="en-US" smtClean="0"/>
              <a:t>‹#›</a:t>
            </a:fld>
            <a:endParaRPr lang="en-US"/>
          </a:p>
        </p:txBody>
      </p:sp>
    </p:spTree>
    <p:extLst>
      <p:ext uri="{BB962C8B-B14F-4D97-AF65-F5344CB8AC3E}">
        <p14:creationId xmlns:p14="http://schemas.microsoft.com/office/powerpoint/2010/main" val="1517932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CF79F-55D4-2248-A32E-C4701C36D5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4740C8-1607-864E-ACB8-44F312E7B4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BA4D14A-D634-8543-BF38-8B020F1A7C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2C2F3A-6091-1242-999B-362677949FBC}"/>
              </a:ext>
            </a:extLst>
          </p:cNvPr>
          <p:cNvSpPr>
            <a:spLocks noGrp="1"/>
          </p:cNvSpPr>
          <p:nvPr>
            <p:ph type="dt" sz="half" idx="10"/>
          </p:nvPr>
        </p:nvSpPr>
        <p:spPr/>
        <p:txBody>
          <a:bodyPr/>
          <a:lstStyle/>
          <a:p>
            <a:fld id="{39A367B9-E2E6-9A41-A9DD-BA01A53221D7}" type="datetimeFigureOut">
              <a:rPr lang="en-US" smtClean="0"/>
              <a:t>7/18/2021</a:t>
            </a:fld>
            <a:endParaRPr lang="en-US"/>
          </a:p>
        </p:txBody>
      </p:sp>
      <p:sp>
        <p:nvSpPr>
          <p:cNvPr id="6" name="Footer Placeholder 5">
            <a:extLst>
              <a:ext uri="{FF2B5EF4-FFF2-40B4-BE49-F238E27FC236}">
                <a16:creationId xmlns:a16="http://schemas.microsoft.com/office/drawing/2014/main" id="{8A69E686-2A48-9044-937D-D7B94DFF4C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DAF60E-76D1-164B-97CD-66DF8BE25067}"/>
              </a:ext>
            </a:extLst>
          </p:cNvPr>
          <p:cNvSpPr>
            <a:spLocks noGrp="1"/>
          </p:cNvSpPr>
          <p:nvPr>
            <p:ph type="sldNum" sz="quarter" idx="12"/>
          </p:nvPr>
        </p:nvSpPr>
        <p:spPr/>
        <p:txBody>
          <a:bodyPr/>
          <a:lstStyle/>
          <a:p>
            <a:fld id="{BD8C0014-45BA-1E48-950C-314AD1F3CBA9}" type="slidenum">
              <a:rPr lang="en-US" smtClean="0"/>
              <a:t>‹#›</a:t>
            </a:fld>
            <a:endParaRPr lang="en-US"/>
          </a:p>
        </p:txBody>
      </p:sp>
    </p:spTree>
    <p:extLst>
      <p:ext uri="{BB962C8B-B14F-4D97-AF65-F5344CB8AC3E}">
        <p14:creationId xmlns:p14="http://schemas.microsoft.com/office/powerpoint/2010/main" val="2837555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6C4D4-ED46-7346-A6DD-74E3ED1CCC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D37177-5D0A-D54E-BA1C-E7532C38AC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CA3D5CE-DA2D-4448-8D24-D35B41962E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01B774-A434-1941-A9E4-5330B28A111A}"/>
              </a:ext>
            </a:extLst>
          </p:cNvPr>
          <p:cNvSpPr>
            <a:spLocks noGrp="1"/>
          </p:cNvSpPr>
          <p:nvPr>
            <p:ph type="dt" sz="half" idx="10"/>
          </p:nvPr>
        </p:nvSpPr>
        <p:spPr/>
        <p:txBody>
          <a:bodyPr/>
          <a:lstStyle/>
          <a:p>
            <a:fld id="{39A367B9-E2E6-9A41-A9DD-BA01A53221D7}" type="datetimeFigureOut">
              <a:rPr lang="en-US" smtClean="0"/>
              <a:t>7/18/2021</a:t>
            </a:fld>
            <a:endParaRPr lang="en-US"/>
          </a:p>
        </p:txBody>
      </p:sp>
      <p:sp>
        <p:nvSpPr>
          <p:cNvPr id="6" name="Footer Placeholder 5">
            <a:extLst>
              <a:ext uri="{FF2B5EF4-FFF2-40B4-BE49-F238E27FC236}">
                <a16:creationId xmlns:a16="http://schemas.microsoft.com/office/drawing/2014/main" id="{DD773B3F-456C-6B49-8F23-38C48AB1EF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374622-ED76-484F-AB87-E535DF78A9E8}"/>
              </a:ext>
            </a:extLst>
          </p:cNvPr>
          <p:cNvSpPr>
            <a:spLocks noGrp="1"/>
          </p:cNvSpPr>
          <p:nvPr>
            <p:ph type="sldNum" sz="quarter" idx="12"/>
          </p:nvPr>
        </p:nvSpPr>
        <p:spPr/>
        <p:txBody>
          <a:bodyPr/>
          <a:lstStyle/>
          <a:p>
            <a:fld id="{BD8C0014-45BA-1E48-950C-314AD1F3CBA9}" type="slidenum">
              <a:rPr lang="en-US" smtClean="0"/>
              <a:t>‹#›</a:t>
            </a:fld>
            <a:endParaRPr lang="en-US"/>
          </a:p>
        </p:txBody>
      </p:sp>
    </p:spTree>
    <p:extLst>
      <p:ext uri="{BB962C8B-B14F-4D97-AF65-F5344CB8AC3E}">
        <p14:creationId xmlns:p14="http://schemas.microsoft.com/office/powerpoint/2010/main" val="3001372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A10BB5-448F-D448-9CBC-55E59735E0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4F9963-5273-D24F-8D8F-397DAA416B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AA82CD-AD85-C748-9FB2-FED2481274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A367B9-E2E6-9A41-A9DD-BA01A53221D7}" type="datetimeFigureOut">
              <a:rPr lang="en-US" smtClean="0"/>
              <a:t>7/18/2021</a:t>
            </a:fld>
            <a:endParaRPr lang="en-US"/>
          </a:p>
        </p:txBody>
      </p:sp>
      <p:sp>
        <p:nvSpPr>
          <p:cNvPr id="5" name="Footer Placeholder 4">
            <a:extLst>
              <a:ext uri="{FF2B5EF4-FFF2-40B4-BE49-F238E27FC236}">
                <a16:creationId xmlns:a16="http://schemas.microsoft.com/office/drawing/2014/main" id="{88025B85-43C5-264E-80FB-5865E62E47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C1487E-36CE-3E4E-A521-E9DE4995DC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8C0014-45BA-1E48-950C-314AD1F3CBA9}" type="slidenum">
              <a:rPr lang="en-US" smtClean="0"/>
              <a:t>‹#›</a:t>
            </a:fld>
            <a:endParaRPr lang="en-US"/>
          </a:p>
        </p:txBody>
      </p:sp>
    </p:spTree>
    <p:extLst>
      <p:ext uri="{BB962C8B-B14F-4D97-AF65-F5344CB8AC3E}">
        <p14:creationId xmlns:p14="http://schemas.microsoft.com/office/powerpoint/2010/main" val="701301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9CF78-EFAD-1F44-A67D-D0EE7FA6AC3B}"/>
              </a:ext>
            </a:extLst>
          </p:cNvPr>
          <p:cNvSpPr>
            <a:spLocks noGrp="1"/>
          </p:cNvSpPr>
          <p:nvPr>
            <p:ph type="ctrTitle"/>
          </p:nvPr>
        </p:nvSpPr>
        <p:spPr>
          <a:xfrm>
            <a:off x="7464614" y="636998"/>
            <a:ext cx="4087306" cy="4036075"/>
          </a:xfrm>
        </p:spPr>
        <p:txBody>
          <a:bodyPr anchor="b">
            <a:normAutofit/>
          </a:bodyPr>
          <a:lstStyle/>
          <a:p>
            <a:pPr algn="l"/>
            <a:r>
              <a:rPr lang="en-US" sz="5400" dirty="0"/>
              <a:t>Created in Christ Jesus for </a:t>
            </a:r>
            <a:r>
              <a:rPr lang="en-US" sz="5400" b="1" i="1" u="sng" dirty="0"/>
              <a:t>good works</a:t>
            </a:r>
          </a:p>
        </p:txBody>
      </p:sp>
      <p:sp>
        <p:nvSpPr>
          <p:cNvPr id="3" name="Subtitle 2">
            <a:extLst>
              <a:ext uri="{FF2B5EF4-FFF2-40B4-BE49-F238E27FC236}">
                <a16:creationId xmlns:a16="http://schemas.microsoft.com/office/drawing/2014/main" id="{96365B4B-B463-EF47-85F8-6B9943A9850D}"/>
              </a:ext>
            </a:extLst>
          </p:cNvPr>
          <p:cNvSpPr>
            <a:spLocks noGrp="1"/>
          </p:cNvSpPr>
          <p:nvPr>
            <p:ph type="subTitle" idx="1"/>
          </p:nvPr>
        </p:nvSpPr>
        <p:spPr>
          <a:xfrm>
            <a:off x="7464612" y="4750893"/>
            <a:ext cx="4087305" cy="1147863"/>
          </a:xfrm>
        </p:spPr>
        <p:txBody>
          <a:bodyPr anchor="t">
            <a:normAutofit/>
          </a:bodyPr>
          <a:lstStyle/>
          <a:p>
            <a:pPr algn="l"/>
            <a:r>
              <a:rPr lang="en-US" sz="3200" dirty="0"/>
              <a:t>Ephesians 2:10</a:t>
            </a:r>
          </a:p>
        </p:txBody>
      </p:sp>
      <p:sp>
        <p:nvSpPr>
          <p:cNvPr id="71" name="Freeform: Shape 70">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6" name="Picture 2" descr="Whose Clay Is It?">
            <a:extLst>
              <a:ext uri="{FF2B5EF4-FFF2-40B4-BE49-F238E27FC236}">
                <a16:creationId xmlns:a16="http://schemas.microsoft.com/office/drawing/2014/main" id="{24033117-4BB1-7944-AEFD-9D2AA7E995D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522" r="10068" b="-1"/>
          <a:stretch/>
        </p:blipFill>
        <p:spPr bwMode="auto">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44590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81C49E-720F-7E45-90E3-0C809C1C8215}"/>
              </a:ext>
            </a:extLst>
          </p:cNvPr>
          <p:cNvSpPr>
            <a:spLocks noGrp="1"/>
          </p:cNvSpPr>
          <p:nvPr>
            <p:ph idx="1"/>
          </p:nvPr>
        </p:nvSpPr>
        <p:spPr>
          <a:xfrm>
            <a:off x="397509" y="640080"/>
            <a:ext cx="6760719" cy="5760720"/>
          </a:xfrm>
        </p:spPr>
        <p:txBody>
          <a:bodyPr>
            <a:normAutofit lnSpcReduction="10000"/>
          </a:bodyPr>
          <a:lstStyle/>
          <a:p>
            <a:pPr marL="0" indent="0">
              <a:buNone/>
            </a:pPr>
            <a:r>
              <a:rPr lang="en-US" dirty="0"/>
              <a:t>Now there was in Joppa a disciple named Tabitha, which, translated, means Dorcas. </a:t>
            </a:r>
            <a:r>
              <a:rPr lang="en-US" b="1" i="1" u="sng" dirty="0"/>
              <a:t>She was full of good works and acts of charity</a:t>
            </a:r>
            <a:r>
              <a:rPr lang="en-US" dirty="0"/>
              <a:t>. In those days she became ill and died, and when they had washed her, they laid her in an upper room. Since Lydda was near Joppa, the disciples, hearing that Peter was there, sent two men to him, urging him, “Please come to us without delay.” </a:t>
            </a:r>
          </a:p>
          <a:p>
            <a:pPr marL="0" indent="0">
              <a:buNone/>
            </a:pPr>
            <a:r>
              <a:rPr lang="en-US" dirty="0"/>
              <a:t>So Peter rose and went with them. And when he arrived, they took him to the upper room. All the widows stood beside him weeping and </a:t>
            </a:r>
            <a:r>
              <a:rPr lang="en-US" b="1" i="1" u="sng" dirty="0"/>
              <a:t>showing tunics and other garments that Dorcas made</a:t>
            </a:r>
            <a:r>
              <a:rPr lang="en-US" dirty="0"/>
              <a:t> while she was with them.</a:t>
            </a:r>
          </a:p>
          <a:p>
            <a:pPr marL="0" indent="0">
              <a:buNone/>
            </a:pPr>
            <a:r>
              <a:rPr lang="en-US" dirty="0"/>
              <a:t>Acts 9:36-39</a:t>
            </a:r>
          </a:p>
        </p:txBody>
      </p:sp>
      <p:pic>
        <p:nvPicPr>
          <p:cNvPr id="4" name="Picture 4" descr="Good Works — Christ Church Ithan">
            <a:extLst>
              <a:ext uri="{FF2B5EF4-FFF2-40B4-BE49-F238E27FC236}">
                <a16:creationId xmlns:a16="http://schemas.microsoft.com/office/drawing/2014/main" id="{E71D215B-50D3-5C4E-A17F-1021D02C09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2690" y="355600"/>
            <a:ext cx="4241800" cy="614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4112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81C49E-720F-7E45-90E3-0C809C1C8215}"/>
              </a:ext>
            </a:extLst>
          </p:cNvPr>
          <p:cNvSpPr>
            <a:spLocks noGrp="1"/>
          </p:cNvSpPr>
          <p:nvPr>
            <p:ph idx="1"/>
          </p:nvPr>
        </p:nvSpPr>
        <p:spPr>
          <a:xfrm>
            <a:off x="397509" y="640080"/>
            <a:ext cx="6760719" cy="5760720"/>
          </a:xfrm>
        </p:spPr>
        <p:txBody>
          <a:bodyPr>
            <a:normAutofit/>
          </a:bodyPr>
          <a:lstStyle/>
          <a:p>
            <a:pPr marL="0" indent="0">
              <a:buNone/>
            </a:pPr>
            <a:r>
              <a:rPr lang="en-US" dirty="0"/>
              <a:t>But </a:t>
            </a:r>
            <a:r>
              <a:rPr lang="en-US" b="1" i="1" u="sng" dirty="0"/>
              <a:t>exhort one another every day</a:t>
            </a:r>
            <a:r>
              <a:rPr lang="en-US" dirty="0"/>
              <a:t>, as long as it is called “today,” that none of you may be hardened by the deceitfulness of sin. For we have come to share in Christ, if indeed we hold our original confidence firm to the end.</a:t>
            </a:r>
          </a:p>
          <a:p>
            <a:pPr marL="0" indent="0">
              <a:buNone/>
            </a:pPr>
            <a:r>
              <a:rPr lang="en-US" dirty="0"/>
              <a:t>Hebrews 3:13-14</a:t>
            </a:r>
          </a:p>
          <a:p>
            <a:pPr marL="0" indent="0">
              <a:buNone/>
            </a:pPr>
            <a:endParaRPr lang="en-US" dirty="0"/>
          </a:p>
          <a:p>
            <a:pPr marL="0" indent="0">
              <a:buNone/>
            </a:pPr>
            <a:r>
              <a:rPr lang="en-US" dirty="0"/>
              <a:t>Imagine the impact to:</a:t>
            </a:r>
          </a:p>
          <a:p>
            <a:pPr lvl="1"/>
            <a:r>
              <a:rPr lang="en-US" dirty="0"/>
              <a:t>Your relationships</a:t>
            </a:r>
          </a:p>
          <a:p>
            <a:pPr lvl="1"/>
            <a:r>
              <a:rPr lang="en-US" dirty="0"/>
              <a:t>Your influence for God</a:t>
            </a:r>
          </a:p>
          <a:p>
            <a:pPr lvl="1"/>
            <a:r>
              <a:rPr lang="en-US" dirty="0"/>
              <a:t>Your faith</a:t>
            </a:r>
          </a:p>
          <a:p>
            <a:pPr lvl="1"/>
            <a:r>
              <a:rPr lang="en-US" dirty="0"/>
              <a:t>Your sense of purpose and contentment</a:t>
            </a:r>
          </a:p>
          <a:p>
            <a:pPr marL="514350" indent="-514350">
              <a:buFont typeface="+mj-lt"/>
              <a:buAutoNum type="arabicPeriod"/>
            </a:pPr>
            <a:endParaRPr lang="en-US" dirty="0"/>
          </a:p>
        </p:txBody>
      </p:sp>
      <p:pic>
        <p:nvPicPr>
          <p:cNvPr id="4" name="Picture 4" descr="Good Works — Christ Church Ithan">
            <a:extLst>
              <a:ext uri="{FF2B5EF4-FFF2-40B4-BE49-F238E27FC236}">
                <a16:creationId xmlns:a16="http://schemas.microsoft.com/office/drawing/2014/main" id="{E71D215B-50D3-5C4E-A17F-1021D02C09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2690" y="355600"/>
            <a:ext cx="4241800" cy="614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2500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0DF40B2-80F7-4E71-B46C-284163F365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01A6A8E-0393-0340-9E0F-01417A082E8E}"/>
              </a:ext>
            </a:extLst>
          </p:cNvPr>
          <p:cNvSpPr>
            <a:spLocks noGrp="1"/>
          </p:cNvSpPr>
          <p:nvPr>
            <p:ph idx="1"/>
          </p:nvPr>
        </p:nvSpPr>
        <p:spPr>
          <a:xfrm>
            <a:off x="308609" y="445770"/>
            <a:ext cx="4572001" cy="6000749"/>
          </a:xfrm>
        </p:spPr>
        <p:txBody>
          <a:bodyPr>
            <a:normAutofit/>
          </a:bodyPr>
          <a:lstStyle/>
          <a:p>
            <a:pPr marL="0" indent="0">
              <a:buNone/>
            </a:pPr>
            <a:r>
              <a:rPr lang="en-US" sz="2400" dirty="0"/>
              <a:t>But now, O Lord, you are our Father; we are the clay, and you are our potter; we are all the work of your hand.</a:t>
            </a:r>
          </a:p>
          <a:p>
            <a:pPr marL="0" indent="0">
              <a:buNone/>
            </a:pPr>
            <a:r>
              <a:rPr lang="en-US" sz="2400" dirty="0"/>
              <a:t>Isaiah 64:8</a:t>
            </a:r>
          </a:p>
          <a:p>
            <a:pPr marL="0" indent="0">
              <a:buNone/>
            </a:pPr>
            <a:endParaRPr lang="en-US" sz="2400" dirty="0"/>
          </a:p>
          <a:p>
            <a:pPr marL="0" indent="0">
              <a:buNone/>
            </a:pPr>
            <a:r>
              <a:rPr lang="en-US" sz="2400" dirty="0"/>
              <a:t>But who are you, O man, to answer back to God? Will what is molded say to its molder, “Why have you made me like this?” Has the potter no right over the clay, to make out of the same lump one vessel for honorable use and another for dishonorable use?</a:t>
            </a:r>
          </a:p>
          <a:p>
            <a:pPr marL="0" indent="0">
              <a:buNone/>
            </a:pPr>
            <a:r>
              <a:rPr lang="en-US" sz="2400" dirty="0"/>
              <a:t>Romans 9:20-21</a:t>
            </a:r>
          </a:p>
          <a:p>
            <a:pPr marL="0" indent="0">
              <a:buNone/>
            </a:pPr>
            <a:endParaRPr lang="en-US" sz="2400" dirty="0"/>
          </a:p>
          <a:p>
            <a:pPr marL="0" indent="0">
              <a:buNone/>
            </a:pPr>
            <a:endParaRPr lang="en-US" sz="2400" dirty="0"/>
          </a:p>
        </p:txBody>
      </p:sp>
      <p:pic>
        <p:nvPicPr>
          <p:cNvPr id="4" name="Picture 2" descr="Whose Clay Is It?">
            <a:extLst>
              <a:ext uri="{FF2B5EF4-FFF2-40B4-BE49-F238E27FC236}">
                <a16:creationId xmlns:a16="http://schemas.microsoft.com/office/drawing/2014/main" id="{7EA6AEB1-CAB7-4D40-BB24-E5AFE33EE6D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777" r="9322" b="-1"/>
          <a:stretch/>
        </p:blipFill>
        <p:spPr bwMode="auto">
          <a:xfrm>
            <a:off x="5010386" y="10"/>
            <a:ext cx="7181613"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0523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487576-0A16-B742-A261-1CFF7A2FD448}"/>
              </a:ext>
            </a:extLst>
          </p:cNvPr>
          <p:cNvSpPr>
            <a:spLocks noGrp="1"/>
          </p:cNvSpPr>
          <p:nvPr>
            <p:ph idx="1"/>
          </p:nvPr>
        </p:nvSpPr>
        <p:spPr>
          <a:xfrm>
            <a:off x="434340" y="525780"/>
            <a:ext cx="6404450" cy="5943600"/>
          </a:xfrm>
        </p:spPr>
        <p:txBody>
          <a:bodyPr>
            <a:normAutofit lnSpcReduction="10000"/>
          </a:bodyPr>
          <a:lstStyle/>
          <a:p>
            <a:pPr marL="0" indent="0">
              <a:buNone/>
            </a:pPr>
            <a:r>
              <a:rPr lang="en-US" sz="2000" dirty="0"/>
              <a:t>To the angel of the church in Ephesus write: …. </a:t>
            </a:r>
          </a:p>
          <a:p>
            <a:pPr marL="0" indent="0">
              <a:buNone/>
            </a:pPr>
            <a:r>
              <a:rPr lang="en-US" sz="2000" b="1" i="1" u="sng" dirty="0"/>
              <a:t>I know your works</a:t>
            </a:r>
            <a:r>
              <a:rPr lang="en-US" sz="2000" dirty="0"/>
              <a:t>, </a:t>
            </a:r>
            <a:r>
              <a:rPr lang="en-US" sz="2000" b="1" i="1" u="sng" dirty="0"/>
              <a:t>your toil </a:t>
            </a:r>
            <a:r>
              <a:rPr lang="en-US" sz="2000" dirty="0"/>
              <a:t>and </a:t>
            </a:r>
            <a:r>
              <a:rPr lang="en-US" sz="2000" b="1" i="1" u="sng" dirty="0"/>
              <a:t>your patient endurance</a:t>
            </a:r>
            <a:r>
              <a:rPr lang="en-US" sz="2000" dirty="0"/>
              <a:t>,….</a:t>
            </a:r>
          </a:p>
          <a:p>
            <a:pPr marL="0" indent="0">
              <a:buNone/>
            </a:pPr>
            <a:r>
              <a:rPr lang="en-US" sz="2000" dirty="0"/>
              <a:t>….yet this you have: </a:t>
            </a:r>
            <a:r>
              <a:rPr lang="en-US" sz="2000" b="1" i="1" u="sng" dirty="0"/>
              <a:t>you hate the works of the Nicolaitans</a:t>
            </a:r>
            <a:r>
              <a:rPr lang="en-US" sz="2000" dirty="0"/>
              <a:t>, which I also hate.</a:t>
            </a:r>
          </a:p>
          <a:p>
            <a:pPr marL="0" indent="0">
              <a:buNone/>
            </a:pPr>
            <a:r>
              <a:rPr lang="en-US" sz="2000" dirty="0"/>
              <a:t>Revelation 2:1-2,6</a:t>
            </a:r>
          </a:p>
          <a:p>
            <a:pPr marL="0" indent="0">
              <a:buNone/>
            </a:pPr>
            <a:endParaRPr lang="en-US" sz="2000" dirty="0"/>
          </a:p>
          <a:p>
            <a:pPr marL="0" indent="0">
              <a:buNone/>
            </a:pPr>
            <a:r>
              <a:rPr lang="en-US" sz="2000" dirty="0"/>
              <a:t>And to the angel of the church in Thyatira write:…</a:t>
            </a:r>
          </a:p>
          <a:p>
            <a:pPr marL="0" indent="0">
              <a:buNone/>
            </a:pPr>
            <a:r>
              <a:rPr lang="en-US" sz="2000" dirty="0"/>
              <a:t>…</a:t>
            </a:r>
            <a:r>
              <a:rPr lang="en-US" sz="2000" b="1" i="1" u="sng" dirty="0"/>
              <a:t>I know your works</a:t>
            </a:r>
            <a:r>
              <a:rPr lang="en-US" sz="2000" dirty="0"/>
              <a:t>, your </a:t>
            </a:r>
            <a:r>
              <a:rPr lang="en-US" sz="2000" b="1" i="1" u="sng" dirty="0"/>
              <a:t>love</a:t>
            </a:r>
            <a:r>
              <a:rPr lang="en-US" sz="2000" dirty="0"/>
              <a:t> and </a:t>
            </a:r>
            <a:r>
              <a:rPr lang="en-US" sz="2000" b="1" i="1" u="sng" dirty="0"/>
              <a:t>faith</a:t>
            </a:r>
            <a:r>
              <a:rPr lang="en-US" sz="2000" dirty="0"/>
              <a:t> and </a:t>
            </a:r>
            <a:r>
              <a:rPr lang="en-US" sz="2000" b="1" i="1" u="sng" dirty="0"/>
              <a:t>service</a:t>
            </a:r>
            <a:r>
              <a:rPr lang="en-US" sz="2000" dirty="0"/>
              <a:t> and </a:t>
            </a:r>
            <a:r>
              <a:rPr lang="en-US" sz="2000" b="1" i="1" u="sng" dirty="0"/>
              <a:t>patient endurance</a:t>
            </a:r>
            <a:r>
              <a:rPr lang="en-US" sz="2000" dirty="0"/>
              <a:t>, and that your latter works exceed the first.</a:t>
            </a:r>
          </a:p>
          <a:p>
            <a:pPr marL="0" indent="0">
              <a:buNone/>
            </a:pPr>
            <a:r>
              <a:rPr lang="en-US" sz="2000" dirty="0"/>
              <a:t>Revelation 2:18</a:t>
            </a:r>
          </a:p>
          <a:p>
            <a:pPr marL="0" indent="0">
              <a:buNone/>
            </a:pPr>
            <a:endParaRPr lang="en-US" sz="2000" dirty="0"/>
          </a:p>
          <a:p>
            <a:pPr marL="0" indent="0">
              <a:buNone/>
            </a:pPr>
            <a:r>
              <a:rPr lang="en-US" sz="2000" dirty="0"/>
              <a:t>And to the angel of the church in Sardis write:…</a:t>
            </a:r>
          </a:p>
          <a:p>
            <a:pPr marL="0" indent="0">
              <a:buNone/>
            </a:pPr>
            <a:r>
              <a:rPr lang="en-US" sz="2000" b="1" i="1" u="sng" dirty="0"/>
              <a:t>I know your works</a:t>
            </a:r>
            <a:r>
              <a:rPr lang="en-US" sz="2000" dirty="0"/>
              <a:t>. You have </a:t>
            </a:r>
            <a:r>
              <a:rPr lang="en-US" sz="2000" b="1" i="1" u="sng" dirty="0"/>
              <a:t>the reputation of being alive</a:t>
            </a:r>
            <a:r>
              <a:rPr lang="en-US" sz="2000" dirty="0"/>
              <a:t>, but you are dead. Wake up, and strengthen what remains and is about to die, for </a:t>
            </a:r>
            <a:r>
              <a:rPr lang="en-US" sz="2000" b="1" i="1" u="sng" dirty="0"/>
              <a:t>I have not found your works complete</a:t>
            </a:r>
            <a:r>
              <a:rPr lang="en-US" sz="2000" dirty="0"/>
              <a:t> in the sight of my God.</a:t>
            </a:r>
          </a:p>
          <a:p>
            <a:pPr marL="0" indent="0">
              <a:buNone/>
            </a:pPr>
            <a:r>
              <a:rPr lang="en-US" sz="2000" dirty="0"/>
              <a:t>Revelation 3:1,2-3</a:t>
            </a:r>
          </a:p>
        </p:txBody>
      </p:sp>
      <p:pic>
        <p:nvPicPr>
          <p:cNvPr id="4098" name="Picture 2" descr="The 7 Churches of Revelation (DVD)">
            <a:extLst>
              <a:ext uri="{FF2B5EF4-FFF2-40B4-BE49-F238E27FC236}">
                <a16:creationId xmlns:a16="http://schemas.microsoft.com/office/drawing/2014/main" id="{B810FB48-E284-4748-9ED6-4F2AB10238D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126" r="2" b="1751"/>
          <a:stretch/>
        </p:blipFill>
        <p:spPr bwMode="auto">
          <a:xfrm>
            <a:off x="7199440" y="10"/>
            <a:ext cx="4992560"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8014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487576-0A16-B742-A261-1CFF7A2FD448}"/>
              </a:ext>
            </a:extLst>
          </p:cNvPr>
          <p:cNvSpPr>
            <a:spLocks noGrp="1"/>
          </p:cNvSpPr>
          <p:nvPr>
            <p:ph idx="1"/>
          </p:nvPr>
        </p:nvSpPr>
        <p:spPr>
          <a:xfrm>
            <a:off x="434340" y="525780"/>
            <a:ext cx="6404450" cy="5943600"/>
          </a:xfrm>
        </p:spPr>
        <p:txBody>
          <a:bodyPr>
            <a:normAutofit/>
          </a:bodyPr>
          <a:lstStyle/>
          <a:p>
            <a:pPr marL="0" indent="0">
              <a:buNone/>
            </a:pPr>
            <a:r>
              <a:rPr lang="en-US" sz="2400" dirty="0"/>
              <a:t>And to the angel of the church in Philadelphia write: …. </a:t>
            </a:r>
          </a:p>
          <a:p>
            <a:pPr marL="0" indent="0">
              <a:buNone/>
            </a:pPr>
            <a:r>
              <a:rPr lang="en-US" sz="2400" b="1" i="1" u="sng" dirty="0"/>
              <a:t>I know your works. </a:t>
            </a:r>
            <a:r>
              <a:rPr lang="en-US" sz="2400" dirty="0"/>
              <a:t>Behold, I have set before you an open door, which no one is able to shut. I know that you have but little power, and yet </a:t>
            </a:r>
            <a:r>
              <a:rPr lang="en-US" sz="2400" b="1" i="1" u="sng" dirty="0"/>
              <a:t>you have kept my word and have not denied my name.</a:t>
            </a:r>
          </a:p>
          <a:p>
            <a:pPr marL="0" indent="0">
              <a:buNone/>
            </a:pPr>
            <a:r>
              <a:rPr lang="en-US" sz="2400" dirty="0"/>
              <a:t>Revelation 3:7,8</a:t>
            </a:r>
          </a:p>
          <a:p>
            <a:pPr marL="0" indent="0">
              <a:buNone/>
            </a:pPr>
            <a:endParaRPr lang="en-US" sz="2400" dirty="0"/>
          </a:p>
          <a:p>
            <a:pPr marL="0" indent="0">
              <a:buNone/>
            </a:pPr>
            <a:r>
              <a:rPr lang="en-US" sz="2400" dirty="0"/>
              <a:t>And to the angel of the church in Laodicea write: …</a:t>
            </a:r>
          </a:p>
          <a:p>
            <a:pPr marL="0" indent="0">
              <a:buNone/>
            </a:pPr>
            <a:r>
              <a:rPr lang="en-US" sz="2400" b="1" i="1" u="sng" dirty="0"/>
              <a:t>I know your works</a:t>
            </a:r>
            <a:r>
              <a:rPr lang="en-US" sz="2400" dirty="0"/>
              <a:t>: you are </a:t>
            </a:r>
            <a:r>
              <a:rPr lang="en-US" sz="2400" b="1" i="1" u="sng" dirty="0"/>
              <a:t>neither cold nor hot</a:t>
            </a:r>
            <a:r>
              <a:rPr lang="en-US" sz="2400" dirty="0"/>
              <a:t>. Would that you were either cold or hot!</a:t>
            </a:r>
          </a:p>
          <a:p>
            <a:pPr marL="0" indent="0">
              <a:buNone/>
            </a:pPr>
            <a:r>
              <a:rPr lang="en-US" sz="2400" dirty="0"/>
              <a:t>Revelation 3:14,15</a:t>
            </a:r>
          </a:p>
        </p:txBody>
      </p:sp>
      <p:pic>
        <p:nvPicPr>
          <p:cNvPr id="4098" name="Picture 2" descr="The 7 Churches of Revelation (DVD)">
            <a:extLst>
              <a:ext uri="{FF2B5EF4-FFF2-40B4-BE49-F238E27FC236}">
                <a16:creationId xmlns:a16="http://schemas.microsoft.com/office/drawing/2014/main" id="{B810FB48-E284-4748-9ED6-4F2AB10238D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126" r="2" b="1751"/>
          <a:stretch/>
        </p:blipFill>
        <p:spPr bwMode="auto">
          <a:xfrm>
            <a:off x="7199440" y="10"/>
            <a:ext cx="4992560"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2748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48DFD8-C1C3-B64B-9D15-04FC13C9C67A}"/>
              </a:ext>
            </a:extLst>
          </p:cNvPr>
          <p:cNvSpPr>
            <a:spLocks noGrp="1"/>
          </p:cNvSpPr>
          <p:nvPr>
            <p:ph idx="1"/>
          </p:nvPr>
        </p:nvSpPr>
        <p:spPr>
          <a:xfrm>
            <a:off x="626724" y="585627"/>
            <a:ext cx="11013896" cy="6030930"/>
          </a:xfrm>
        </p:spPr>
        <p:txBody>
          <a:bodyPr>
            <a:normAutofit fontScale="92500"/>
          </a:bodyPr>
          <a:lstStyle/>
          <a:p>
            <a:pPr marL="0" indent="0">
              <a:buNone/>
            </a:pPr>
            <a:r>
              <a:rPr lang="en-US" dirty="0"/>
              <a:t>And </a:t>
            </a:r>
            <a:r>
              <a:rPr lang="en-US" b="1" i="1" u="sng" dirty="0"/>
              <a:t>you were dead in the trespasses and sins in which you once walked</a:t>
            </a:r>
            <a:r>
              <a:rPr lang="en-US" dirty="0"/>
              <a:t>, following the course of this world, following the prince of the power of the air, the spirit that is now at work in the sons of disobedience—among whom we all once lived in the passions of our flesh, carrying out the desires of the body and the mind, and were by nature children of wrath, like the rest of mankind. </a:t>
            </a:r>
          </a:p>
          <a:p>
            <a:pPr marL="0" indent="0">
              <a:buNone/>
            </a:pPr>
            <a:r>
              <a:rPr lang="en-US" b="1" i="1" u="sng" dirty="0"/>
              <a:t>But God, being rich in mercy, because of the great love with which he loved us</a:t>
            </a:r>
            <a:r>
              <a:rPr lang="en-US" dirty="0"/>
              <a:t>, even when we were dead in our trespasses, made us alive together with Christ—by grace you have been saved— and raised us up with him and seated us with him in the heavenly places in Christ Jesus, so that in the coming ages he might show the immeasurable riches of his grace in kindness toward us in Christ Jesus.</a:t>
            </a:r>
          </a:p>
          <a:p>
            <a:pPr marL="0" indent="0">
              <a:buNone/>
            </a:pPr>
            <a:r>
              <a:rPr lang="en-US" dirty="0"/>
              <a:t>For by grace you have been saved through faith. And this is not your own doing; it is the gift of God, not a result of works, so that no one may boast. For we are his workmanship, </a:t>
            </a:r>
            <a:r>
              <a:rPr lang="en-US" b="1" i="1" u="sng" dirty="0"/>
              <a:t>created in Christ Jesus for good works, which God prepared beforehand, that we should walk in them</a:t>
            </a:r>
            <a:r>
              <a:rPr lang="en-US" dirty="0"/>
              <a:t>.</a:t>
            </a:r>
          </a:p>
          <a:p>
            <a:pPr marL="0" indent="0">
              <a:buNone/>
            </a:pPr>
            <a:r>
              <a:rPr lang="en-US" dirty="0"/>
              <a:t>Ephesians 2: 1-10</a:t>
            </a:r>
          </a:p>
        </p:txBody>
      </p:sp>
    </p:spTree>
    <p:extLst>
      <p:ext uri="{BB962C8B-B14F-4D97-AF65-F5344CB8AC3E}">
        <p14:creationId xmlns:p14="http://schemas.microsoft.com/office/powerpoint/2010/main" val="747018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31AEB6-69F6-1445-901D-CFF0F6770156}"/>
              </a:ext>
            </a:extLst>
          </p:cNvPr>
          <p:cNvSpPr>
            <a:spLocks noGrp="1"/>
          </p:cNvSpPr>
          <p:nvPr>
            <p:ph idx="1"/>
          </p:nvPr>
        </p:nvSpPr>
        <p:spPr>
          <a:xfrm>
            <a:off x="585627" y="422910"/>
            <a:ext cx="11034445" cy="6137139"/>
          </a:xfrm>
        </p:spPr>
        <p:txBody>
          <a:bodyPr>
            <a:normAutofit/>
          </a:bodyPr>
          <a:lstStyle/>
          <a:p>
            <a:pPr marL="0" indent="0">
              <a:buNone/>
            </a:pPr>
            <a:r>
              <a:rPr lang="en-US" sz="3200" dirty="0"/>
              <a:t>Therefore, brothers, since we have confidence to enter the holy places by the blood of Jesus, by the new and living way that he opened for us through the curtain, that is, through his flesh, and since we have a great priest over the house of God, let us draw near with a true heart in full assurance of faith, with our hearts sprinkled clean from an evil conscience and our bodies washed with pure water. </a:t>
            </a:r>
          </a:p>
          <a:p>
            <a:pPr marL="0" indent="0">
              <a:buNone/>
            </a:pPr>
            <a:r>
              <a:rPr lang="en-US" sz="3200" dirty="0"/>
              <a:t>Let us hold fast the confession of our hope without wavering, for he who promised is faithful. </a:t>
            </a:r>
            <a:r>
              <a:rPr lang="en-US" sz="3200" b="1" i="1" u="sng" dirty="0"/>
              <a:t>And let us consider how to stir up one another to love and good works</a:t>
            </a:r>
            <a:r>
              <a:rPr lang="en-US" sz="3200" dirty="0"/>
              <a:t>, not neglecting to meet together, as is the habit of some, but encouraging one another, and all the more as you see the Day drawing near.</a:t>
            </a:r>
          </a:p>
          <a:p>
            <a:pPr marL="0" indent="0">
              <a:buNone/>
            </a:pPr>
            <a:r>
              <a:rPr lang="en-US" sz="3200" dirty="0"/>
              <a:t>Hebrews 10:19-25</a:t>
            </a:r>
          </a:p>
        </p:txBody>
      </p:sp>
    </p:spTree>
    <p:extLst>
      <p:ext uri="{BB962C8B-B14F-4D97-AF65-F5344CB8AC3E}">
        <p14:creationId xmlns:p14="http://schemas.microsoft.com/office/powerpoint/2010/main" val="818926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81C49E-720F-7E45-90E3-0C809C1C8215}"/>
              </a:ext>
            </a:extLst>
          </p:cNvPr>
          <p:cNvSpPr>
            <a:spLocks noGrp="1"/>
          </p:cNvSpPr>
          <p:nvPr>
            <p:ph idx="1"/>
          </p:nvPr>
        </p:nvSpPr>
        <p:spPr>
          <a:xfrm>
            <a:off x="397509" y="708660"/>
            <a:ext cx="6760719" cy="5692140"/>
          </a:xfrm>
        </p:spPr>
        <p:txBody>
          <a:bodyPr>
            <a:normAutofit lnSpcReduction="10000"/>
          </a:bodyPr>
          <a:lstStyle/>
          <a:p>
            <a:pPr marL="0" indent="0">
              <a:buNone/>
            </a:pPr>
            <a:r>
              <a:rPr lang="en-US" dirty="0"/>
              <a:t>Nor do people light a lamp and put it under a basket, but on a stand, and it gives light to all in the house. In the same way, </a:t>
            </a:r>
            <a:r>
              <a:rPr lang="en-US" b="1" i="1" u="sng" dirty="0"/>
              <a:t>let your light shine</a:t>
            </a:r>
            <a:r>
              <a:rPr lang="en-US" dirty="0"/>
              <a:t> before others, so that </a:t>
            </a:r>
            <a:r>
              <a:rPr lang="en-US" b="1" i="1" u="sng" dirty="0"/>
              <a:t>they may see your good works and give glory to your Father </a:t>
            </a:r>
            <a:r>
              <a:rPr lang="en-US" dirty="0"/>
              <a:t>who is in heaven.</a:t>
            </a:r>
          </a:p>
          <a:p>
            <a:pPr marL="0" indent="0">
              <a:buNone/>
            </a:pPr>
            <a:r>
              <a:rPr lang="en-US" dirty="0"/>
              <a:t>Matthew 5:15-16</a:t>
            </a:r>
          </a:p>
          <a:p>
            <a:pPr marL="0" indent="0">
              <a:buNone/>
            </a:pPr>
            <a:endParaRPr lang="en-US" dirty="0"/>
          </a:p>
          <a:p>
            <a:pPr marL="0" indent="0">
              <a:buNone/>
            </a:pPr>
            <a:r>
              <a:rPr lang="en-US" dirty="0"/>
              <a:t>And let us </a:t>
            </a:r>
            <a:r>
              <a:rPr lang="en-US" b="1" i="1" u="sng" dirty="0"/>
              <a:t>not grow weary of doing good</a:t>
            </a:r>
            <a:r>
              <a:rPr lang="en-US" dirty="0"/>
              <a:t>, for in due season we will reap, if we do not give up. So then, as we have opportunity, </a:t>
            </a:r>
            <a:r>
              <a:rPr lang="en-US" b="1" i="1" u="sng" dirty="0"/>
              <a:t>let us do good to everyone</a:t>
            </a:r>
            <a:r>
              <a:rPr lang="en-US" dirty="0"/>
              <a:t>, and especially to those who are of the household of faith.</a:t>
            </a:r>
          </a:p>
          <a:p>
            <a:pPr marL="0" indent="0">
              <a:buNone/>
            </a:pPr>
            <a:r>
              <a:rPr lang="en-US" dirty="0"/>
              <a:t>Galatians 5:9-19</a:t>
            </a:r>
          </a:p>
        </p:txBody>
      </p:sp>
      <p:pic>
        <p:nvPicPr>
          <p:cNvPr id="4" name="Picture 4" descr="Good Works — Christ Church Ithan">
            <a:extLst>
              <a:ext uri="{FF2B5EF4-FFF2-40B4-BE49-F238E27FC236}">
                <a16:creationId xmlns:a16="http://schemas.microsoft.com/office/drawing/2014/main" id="{E71D215B-50D3-5C4E-A17F-1021D02C09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2690" y="355600"/>
            <a:ext cx="4241800" cy="614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0704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0DF40B2-80F7-4E71-B46C-284163F365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4FFB687-AB0A-6045-A798-681F0015C0FD}"/>
              </a:ext>
            </a:extLst>
          </p:cNvPr>
          <p:cNvSpPr>
            <a:spLocks noGrp="1"/>
          </p:cNvSpPr>
          <p:nvPr>
            <p:ph idx="1"/>
          </p:nvPr>
        </p:nvSpPr>
        <p:spPr>
          <a:xfrm>
            <a:off x="150311" y="225468"/>
            <a:ext cx="6450905" cy="6538587"/>
          </a:xfrm>
        </p:spPr>
        <p:txBody>
          <a:bodyPr>
            <a:normAutofit fontScale="92500" lnSpcReduction="10000"/>
          </a:bodyPr>
          <a:lstStyle/>
          <a:p>
            <a:pPr marL="0" indent="0">
              <a:buNone/>
            </a:pPr>
            <a:r>
              <a:rPr lang="en-US" sz="2400" dirty="0"/>
              <a:t>Show yourself in all respects to </a:t>
            </a:r>
            <a:r>
              <a:rPr lang="en-US" sz="2400" b="1" i="1" u="sng" dirty="0"/>
              <a:t>be a pattern of good works</a:t>
            </a:r>
          </a:p>
          <a:p>
            <a:pPr marL="0" indent="0">
              <a:buNone/>
            </a:pPr>
            <a:r>
              <a:rPr lang="en-US" sz="2400" dirty="0"/>
              <a:t>Titus 2:7</a:t>
            </a:r>
          </a:p>
          <a:p>
            <a:pPr marL="0" indent="0">
              <a:buNone/>
            </a:pPr>
            <a:endParaRPr lang="en-US" sz="2400" dirty="0"/>
          </a:p>
          <a:p>
            <a:pPr marL="0" indent="0">
              <a:buNone/>
            </a:pPr>
            <a:r>
              <a:rPr lang="en-US" sz="2400" dirty="0"/>
              <a:t>…who gave himself for us to redeem us from all lawlessness and to purify for himself a people for his own possession </a:t>
            </a:r>
            <a:r>
              <a:rPr lang="en-US" sz="2400" b="1" i="1" u="sng" dirty="0"/>
              <a:t>who are zealous for good works</a:t>
            </a:r>
            <a:r>
              <a:rPr lang="en-US" sz="2400" dirty="0"/>
              <a:t>.</a:t>
            </a:r>
          </a:p>
          <a:p>
            <a:pPr marL="0" indent="0">
              <a:buNone/>
            </a:pPr>
            <a:r>
              <a:rPr lang="en-US" sz="2400" dirty="0"/>
              <a:t>Titus 2:14</a:t>
            </a:r>
          </a:p>
          <a:p>
            <a:pPr marL="0" indent="0">
              <a:buNone/>
            </a:pPr>
            <a:endParaRPr lang="en-US" sz="2400" dirty="0"/>
          </a:p>
          <a:p>
            <a:pPr marL="0" indent="0">
              <a:buNone/>
            </a:pPr>
            <a:r>
              <a:rPr lang="en-US" sz="2400" dirty="0"/>
              <a:t>The saying is trustworthy, and I want you to insist on these things, so that those who have believed in God may </a:t>
            </a:r>
            <a:r>
              <a:rPr lang="en-US" sz="2400" b="1" i="1" u="sng" dirty="0"/>
              <a:t>be careful to devote themselves to good works</a:t>
            </a:r>
            <a:r>
              <a:rPr lang="en-US" sz="2400" dirty="0"/>
              <a:t>. These things are excellent and profitable for people.</a:t>
            </a:r>
          </a:p>
          <a:p>
            <a:pPr marL="0" indent="0">
              <a:buNone/>
            </a:pPr>
            <a:r>
              <a:rPr lang="en-US" sz="2400" dirty="0"/>
              <a:t>Titus 3:8</a:t>
            </a:r>
          </a:p>
          <a:p>
            <a:pPr marL="0" indent="0">
              <a:buNone/>
            </a:pPr>
            <a:endParaRPr lang="en-US" sz="2400" dirty="0"/>
          </a:p>
          <a:p>
            <a:pPr marL="0" indent="0">
              <a:buNone/>
            </a:pPr>
            <a:r>
              <a:rPr lang="en-US" sz="2400" dirty="0"/>
              <a:t>And let our people </a:t>
            </a:r>
            <a:r>
              <a:rPr lang="en-US" sz="2400" b="1" i="1" u="sng" dirty="0"/>
              <a:t>learn to devote themselves to good works</a:t>
            </a:r>
            <a:r>
              <a:rPr lang="en-US" sz="2400" dirty="0"/>
              <a:t>, so as to help cases of urgent need, and not be unfruitful.</a:t>
            </a:r>
          </a:p>
          <a:p>
            <a:pPr marL="0" indent="0">
              <a:buNone/>
            </a:pPr>
            <a:r>
              <a:rPr lang="en-US" sz="2400" dirty="0"/>
              <a:t>Titus 3:14</a:t>
            </a:r>
          </a:p>
          <a:p>
            <a:pPr marL="0" indent="0">
              <a:buNone/>
            </a:pPr>
            <a:endParaRPr lang="en-US" sz="2400" dirty="0"/>
          </a:p>
        </p:txBody>
      </p:sp>
      <p:pic>
        <p:nvPicPr>
          <p:cNvPr id="4" name="Picture 5" descr="sep-11">
            <a:extLst>
              <a:ext uri="{FF2B5EF4-FFF2-40B4-BE49-F238E27FC236}">
                <a16:creationId xmlns:a16="http://schemas.microsoft.com/office/drawing/2014/main" id="{7E0B5B38-B2AC-9C45-BE9E-9B75C2063521}"/>
              </a:ext>
            </a:extLst>
          </p:cNvPr>
          <p:cNvPicPr>
            <a:picLocks noChangeAspect="1" noChangeArrowheads="1"/>
          </p:cNvPicPr>
          <p:nvPr/>
        </p:nvPicPr>
        <p:blipFill rotWithShape="1">
          <a:blip r:embed="rId2"/>
          <a:srcRect r="38478"/>
          <a:stretch/>
        </p:blipFill>
        <p:spPr bwMode="auto">
          <a:xfrm>
            <a:off x="6739003" y="10"/>
            <a:ext cx="5452996" cy="6857990"/>
          </a:xfrm>
          <a:prstGeom prst="rect">
            <a:avLst/>
          </a:prstGeom>
          <a:noFill/>
          <a:effectLst/>
        </p:spPr>
      </p:pic>
      <p:sp>
        <p:nvSpPr>
          <p:cNvPr id="5" name="TextBox 4">
            <a:extLst>
              <a:ext uri="{FF2B5EF4-FFF2-40B4-BE49-F238E27FC236}">
                <a16:creationId xmlns:a16="http://schemas.microsoft.com/office/drawing/2014/main" id="{65CAEB69-5894-F44A-9728-E8E26DAE1FCB}"/>
              </a:ext>
            </a:extLst>
          </p:cNvPr>
          <p:cNvSpPr txBox="1"/>
          <p:nvPr/>
        </p:nvSpPr>
        <p:spPr>
          <a:xfrm>
            <a:off x="7911101" y="339047"/>
            <a:ext cx="4006921" cy="923330"/>
          </a:xfrm>
          <a:prstGeom prst="rect">
            <a:avLst/>
          </a:prstGeom>
          <a:noFill/>
        </p:spPr>
        <p:txBody>
          <a:bodyPr wrap="square" rtlCol="0">
            <a:spAutoFit/>
          </a:bodyPr>
          <a:lstStyle/>
          <a:p>
            <a:pPr algn="ctr"/>
            <a:r>
              <a:rPr lang="en-US" sz="5400" b="1" i="1" dirty="0">
                <a:solidFill>
                  <a:schemeClr val="bg1"/>
                </a:solidFill>
              </a:rPr>
              <a:t>Titus</a:t>
            </a:r>
          </a:p>
        </p:txBody>
      </p:sp>
    </p:spTree>
    <p:extLst>
      <p:ext uri="{BB962C8B-B14F-4D97-AF65-F5344CB8AC3E}">
        <p14:creationId xmlns:p14="http://schemas.microsoft.com/office/powerpoint/2010/main" val="3574546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481C49E-720F-7E45-90E3-0C809C1C8215}"/>
              </a:ext>
            </a:extLst>
          </p:cNvPr>
          <p:cNvSpPr>
            <a:spLocks noGrp="1"/>
          </p:cNvSpPr>
          <p:nvPr>
            <p:ph idx="1"/>
          </p:nvPr>
        </p:nvSpPr>
        <p:spPr>
          <a:xfrm>
            <a:off x="397509" y="1577340"/>
            <a:ext cx="6760719" cy="4823460"/>
          </a:xfrm>
        </p:spPr>
        <p:txBody>
          <a:bodyPr>
            <a:normAutofit/>
          </a:bodyPr>
          <a:lstStyle/>
          <a:p>
            <a:pPr marL="0" indent="0">
              <a:buNone/>
            </a:pPr>
            <a:r>
              <a:rPr lang="en-US" dirty="0"/>
              <a:t>Let a widow be enrolled if she is not less than sixty years of age, having been the wife of one husband, and </a:t>
            </a:r>
            <a:r>
              <a:rPr lang="en-US" b="1" i="1" u="sng" dirty="0"/>
              <a:t>having a reputation for good works</a:t>
            </a:r>
            <a:r>
              <a:rPr lang="en-US" dirty="0"/>
              <a:t>: if she has </a:t>
            </a:r>
            <a:r>
              <a:rPr lang="en-US" b="1" i="1" u="sng" dirty="0"/>
              <a:t>brought up children</a:t>
            </a:r>
            <a:r>
              <a:rPr lang="en-US" dirty="0"/>
              <a:t>, has </a:t>
            </a:r>
            <a:r>
              <a:rPr lang="en-US" b="1" i="1" u="sng" dirty="0"/>
              <a:t>shown hospitality</a:t>
            </a:r>
            <a:r>
              <a:rPr lang="en-US" dirty="0"/>
              <a:t>, has </a:t>
            </a:r>
            <a:r>
              <a:rPr lang="en-US" b="1" i="1" u="sng" dirty="0"/>
              <a:t>washed the feet of the saints</a:t>
            </a:r>
            <a:r>
              <a:rPr lang="en-US" dirty="0"/>
              <a:t>, has </a:t>
            </a:r>
            <a:r>
              <a:rPr lang="en-US" b="1" i="1" u="sng" dirty="0"/>
              <a:t>cared for the afflicted</a:t>
            </a:r>
            <a:r>
              <a:rPr lang="en-US" dirty="0"/>
              <a:t>, and has </a:t>
            </a:r>
            <a:r>
              <a:rPr lang="en-US" b="1" i="1" u="sng" dirty="0"/>
              <a:t>devoted herself to every good work</a:t>
            </a:r>
            <a:r>
              <a:rPr lang="en-US" dirty="0"/>
              <a:t>. </a:t>
            </a:r>
          </a:p>
          <a:p>
            <a:pPr marL="0" indent="0">
              <a:buNone/>
            </a:pPr>
            <a:r>
              <a:rPr lang="en-US" dirty="0"/>
              <a:t>1 Timothy 5:9-10</a:t>
            </a:r>
          </a:p>
        </p:txBody>
      </p:sp>
      <p:pic>
        <p:nvPicPr>
          <p:cNvPr id="4" name="Picture 4" descr="Good Works — Christ Church Ithan">
            <a:extLst>
              <a:ext uri="{FF2B5EF4-FFF2-40B4-BE49-F238E27FC236}">
                <a16:creationId xmlns:a16="http://schemas.microsoft.com/office/drawing/2014/main" id="{E71D215B-50D3-5C4E-A17F-1021D02C09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2690" y="355600"/>
            <a:ext cx="4241800" cy="614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5266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TotalTime>
  <Words>1230</Words>
  <Application>Microsoft Office PowerPoint</Application>
  <PresentationFormat>Widescreen</PresentationFormat>
  <Paragraphs>63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Created in Christ Jesus for good works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Ledford</dc:creator>
  <cp:lastModifiedBy>Mo Accomazzo</cp:lastModifiedBy>
  <cp:revision>16</cp:revision>
  <dcterms:created xsi:type="dcterms:W3CDTF">2021-07-17T20:14:33Z</dcterms:created>
  <dcterms:modified xsi:type="dcterms:W3CDTF">2021-07-18T09:59:30Z</dcterms:modified>
</cp:coreProperties>
</file>